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11" r:id="rId9"/>
  </p:sldMasterIdLst>
  <p:notesMasterIdLst>
    <p:notesMasterId r:id="rId51"/>
  </p:notesMasterIdLst>
  <p:sldIdLst>
    <p:sldId id="491" r:id="rId10"/>
    <p:sldId id="524" r:id="rId11"/>
    <p:sldId id="540" r:id="rId12"/>
    <p:sldId id="522" r:id="rId13"/>
    <p:sldId id="525" r:id="rId14"/>
    <p:sldId id="498" r:id="rId15"/>
    <p:sldId id="526" r:id="rId16"/>
    <p:sldId id="527" r:id="rId17"/>
    <p:sldId id="528" r:id="rId18"/>
    <p:sldId id="499" r:id="rId19"/>
    <p:sldId id="265" r:id="rId20"/>
    <p:sldId id="529" r:id="rId21"/>
    <p:sldId id="530" r:id="rId22"/>
    <p:sldId id="531" r:id="rId23"/>
    <p:sldId id="532" r:id="rId24"/>
    <p:sldId id="533" r:id="rId25"/>
    <p:sldId id="534" r:id="rId26"/>
    <p:sldId id="535" r:id="rId27"/>
    <p:sldId id="536" r:id="rId28"/>
    <p:sldId id="267" r:id="rId29"/>
    <p:sldId id="268" r:id="rId30"/>
    <p:sldId id="538" r:id="rId31"/>
    <p:sldId id="270" r:id="rId32"/>
    <p:sldId id="271" r:id="rId33"/>
    <p:sldId id="272" r:id="rId34"/>
    <p:sldId id="274" r:id="rId35"/>
    <p:sldId id="537" r:id="rId36"/>
    <p:sldId id="520" r:id="rId37"/>
    <p:sldId id="539" r:id="rId38"/>
    <p:sldId id="260" r:id="rId39"/>
    <p:sldId id="279" r:id="rId40"/>
    <p:sldId id="269" r:id="rId41"/>
    <p:sldId id="276" r:id="rId42"/>
    <p:sldId id="277" r:id="rId43"/>
    <p:sldId id="287" r:id="rId44"/>
    <p:sldId id="290" r:id="rId45"/>
    <p:sldId id="291" r:id="rId46"/>
    <p:sldId id="292" r:id="rId47"/>
    <p:sldId id="293" r:id="rId48"/>
    <p:sldId id="294" r:id="rId49"/>
    <p:sldId id="521" r:id="rId50"/>
  </p:sldIdLst>
  <p:sldSz cx="9144000" cy="6858000" type="screen4x3"/>
  <p:notesSz cx="6858000" cy="9144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entury Gothic" panose="020B0502020202020204" pitchFamily="34" charset="0"/>
        <a:ea typeface="+mn-ea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entury Gothic" panose="020B0502020202020204" pitchFamily="34" charset="0"/>
        <a:ea typeface="+mn-ea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entury Gothic" panose="020B0502020202020204" pitchFamily="34" charset="0"/>
        <a:ea typeface="+mn-ea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entury Gothic" panose="020B0502020202020204" pitchFamily="34" charset="0"/>
        <a:ea typeface="+mn-ea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entury Gothic" panose="020B0502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entury Gothic" panose="020B0502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entury Gothic" panose="020B0502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entury Gothic" panose="020B0502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entury Gothic" panose="020B0502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FF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460" autoAdjust="0"/>
  </p:normalViewPr>
  <p:slideViewPr>
    <p:cSldViewPr>
      <p:cViewPr varScale="1">
        <p:scale>
          <a:sx n="62" d="100"/>
          <a:sy n="62" d="100"/>
        </p:scale>
        <p:origin x="1402" y="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slide" Target="slides/slide17.xml"/><Relationship Id="rId39" Type="http://schemas.openxmlformats.org/officeDocument/2006/relationships/slide" Target="slides/slide30.xml"/><Relationship Id="rId21" Type="http://schemas.openxmlformats.org/officeDocument/2006/relationships/slide" Target="slides/slide12.xml"/><Relationship Id="rId34" Type="http://schemas.openxmlformats.org/officeDocument/2006/relationships/slide" Target="slides/slide25.xml"/><Relationship Id="rId42" Type="http://schemas.openxmlformats.org/officeDocument/2006/relationships/slide" Target="slides/slide33.xml"/><Relationship Id="rId47" Type="http://schemas.openxmlformats.org/officeDocument/2006/relationships/slide" Target="slides/slide38.xml"/><Relationship Id="rId50" Type="http://schemas.openxmlformats.org/officeDocument/2006/relationships/slide" Target="slides/slide41.xml"/><Relationship Id="rId55" Type="http://schemas.openxmlformats.org/officeDocument/2006/relationships/tableStyles" Target="tableStyles.xml"/><Relationship Id="rId7" Type="http://schemas.openxmlformats.org/officeDocument/2006/relationships/customXml" Target="../customXml/item7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slide" Target="slides/slide16.xml"/><Relationship Id="rId33" Type="http://schemas.openxmlformats.org/officeDocument/2006/relationships/slide" Target="slides/slide24.xml"/><Relationship Id="rId38" Type="http://schemas.openxmlformats.org/officeDocument/2006/relationships/slide" Target="slides/slide29.xml"/><Relationship Id="rId46" Type="http://schemas.openxmlformats.org/officeDocument/2006/relationships/slide" Target="slides/slide37.xml"/><Relationship Id="rId2" Type="http://schemas.openxmlformats.org/officeDocument/2006/relationships/customXml" Target="../customXml/item2.xml"/><Relationship Id="rId16" Type="http://schemas.openxmlformats.org/officeDocument/2006/relationships/slide" Target="slides/slide7.xml"/><Relationship Id="rId20" Type="http://schemas.openxmlformats.org/officeDocument/2006/relationships/slide" Target="slides/slide11.xml"/><Relationship Id="rId29" Type="http://schemas.openxmlformats.org/officeDocument/2006/relationships/slide" Target="slides/slide20.xml"/><Relationship Id="rId41" Type="http://schemas.openxmlformats.org/officeDocument/2006/relationships/slide" Target="slides/slide32.xml"/><Relationship Id="rId54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11" Type="http://schemas.openxmlformats.org/officeDocument/2006/relationships/slide" Target="slides/slide2.xml"/><Relationship Id="rId24" Type="http://schemas.openxmlformats.org/officeDocument/2006/relationships/slide" Target="slides/slide15.xml"/><Relationship Id="rId32" Type="http://schemas.openxmlformats.org/officeDocument/2006/relationships/slide" Target="slides/slide23.xml"/><Relationship Id="rId37" Type="http://schemas.openxmlformats.org/officeDocument/2006/relationships/slide" Target="slides/slide28.xml"/><Relationship Id="rId40" Type="http://schemas.openxmlformats.org/officeDocument/2006/relationships/slide" Target="slides/slide31.xml"/><Relationship Id="rId45" Type="http://schemas.openxmlformats.org/officeDocument/2006/relationships/slide" Target="slides/slide36.xml"/><Relationship Id="rId53" Type="http://schemas.openxmlformats.org/officeDocument/2006/relationships/viewProps" Target="viewProps.xml"/><Relationship Id="rId5" Type="http://schemas.openxmlformats.org/officeDocument/2006/relationships/customXml" Target="../customXml/item5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slide" Target="slides/slide19.xml"/><Relationship Id="rId36" Type="http://schemas.openxmlformats.org/officeDocument/2006/relationships/slide" Target="slides/slide27.xml"/><Relationship Id="rId49" Type="http://schemas.openxmlformats.org/officeDocument/2006/relationships/slide" Target="slides/slide40.xml"/><Relationship Id="rId10" Type="http://schemas.openxmlformats.org/officeDocument/2006/relationships/slide" Target="slides/slide1.xml"/><Relationship Id="rId19" Type="http://schemas.openxmlformats.org/officeDocument/2006/relationships/slide" Target="slides/slide10.xml"/><Relationship Id="rId31" Type="http://schemas.openxmlformats.org/officeDocument/2006/relationships/slide" Target="slides/slide22.xml"/><Relationship Id="rId44" Type="http://schemas.openxmlformats.org/officeDocument/2006/relationships/slide" Target="slides/slide35.xml"/><Relationship Id="rId52" Type="http://schemas.openxmlformats.org/officeDocument/2006/relationships/presProps" Target="presProps.xml"/><Relationship Id="rId4" Type="http://schemas.openxmlformats.org/officeDocument/2006/relationships/customXml" Target="../customXml/item4.xml"/><Relationship Id="rId9" Type="http://schemas.openxmlformats.org/officeDocument/2006/relationships/slideMaster" Target="slideMasters/slideMaster1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slide" Target="slides/slide18.xml"/><Relationship Id="rId30" Type="http://schemas.openxmlformats.org/officeDocument/2006/relationships/slide" Target="slides/slide21.xml"/><Relationship Id="rId35" Type="http://schemas.openxmlformats.org/officeDocument/2006/relationships/slide" Target="slides/slide26.xml"/><Relationship Id="rId43" Type="http://schemas.openxmlformats.org/officeDocument/2006/relationships/slide" Target="slides/slide34.xml"/><Relationship Id="rId48" Type="http://schemas.openxmlformats.org/officeDocument/2006/relationships/slide" Target="slides/slide39.xml"/><Relationship Id="rId8" Type="http://schemas.openxmlformats.org/officeDocument/2006/relationships/customXml" Target="../customXml/item8.xml"/><Relationship Id="rId51" Type="http://schemas.openxmlformats.org/officeDocument/2006/relationships/notesMaster" Target="notesMasters/notesMaster1.xml"/><Relationship Id="rId3" Type="http://schemas.openxmlformats.org/officeDocument/2006/relationships/customXml" Target="../customXml/item3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svg"/><Relationship Id="rId1" Type="http://schemas.openxmlformats.org/officeDocument/2006/relationships/image" Target="../media/image23.png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svg"/><Relationship Id="rId1" Type="http://schemas.openxmlformats.org/officeDocument/2006/relationships/image" Target="../media/image23.png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26.sv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sv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24.svg"/><Relationship Id="rId1" Type="http://schemas.openxmlformats.org/officeDocument/2006/relationships/image" Target="../media/image23.png"/><Relationship Id="rId6" Type="http://schemas.openxmlformats.org/officeDocument/2006/relationships/image" Target="../media/image53.svg"/><Relationship Id="rId5" Type="http://schemas.openxmlformats.org/officeDocument/2006/relationships/image" Target="../media/image52.png"/><Relationship Id="rId4" Type="http://schemas.openxmlformats.org/officeDocument/2006/relationships/image" Target="../media/image51.svg"/></Relationships>
</file>

<file path=ppt/diagrams/_rels/data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12" Type="http://schemas.openxmlformats.org/officeDocument/2006/relationships/image" Target="../media/image67.svg"/><Relationship Id="rId2" Type="http://schemas.openxmlformats.org/officeDocument/2006/relationships/image" Target="../media/image57.svg"/><Relationship Id="rId1" Type="http://schemas.openxmlformats.org/officeDocument/2006/relationships/image" Target="../media/image56.png"/><Relationship Id="rId6" Type="http://schemas.openxmlformats.org/officeDocument/2006/relationships/image" Target="../media/image61.svg"/><Relationship Id="rId11" Type="http://schemas.openxmlformats.org/officeDocument/2006/relationships/image" Target="../media/image66.png"/><Relationship Id="rId5" Type="http://schemas.openxmlformats.org/officeDocument/2006/relationships/image" Target="../media/image60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64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svg"/><Relationship Id="rId1" Type="http://schemas.openxmlformats.org/officeDocument/2006/relationships/image" Target="../media/image23.png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svg"/><Relationship Id="rId1" Type="http://schemas.openxmlformats.org/officeDocument/2006/relationships/image" Target="../media/image23.png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26.sv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sv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24.svg"/><Relationship Id="rId1" Type="http://schemas.openxmlformats.org/officeDocument/2006/relationships/image" Target="../media/image23.png"/><Relationship Id="rId6" Type="http://schemas.openxmlformats.org/officeDocument/2006/relationships/image" Target="../media/image53.svg"/><Relationship Id="rId5" Type="http://schemas.openxmlformats.org/officeDocument/2006/relationships/image" Target="../media/image52.png"/><Relationship Id="rId4" Type="http://schemas.openxmlformats.org/officeDocument/2006/relationships/image" Target="../media/image51.svg"/></Relationships>
</file>

<file path=ppt/diagrams/_rels/drawing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12" Type="http://schemas.openxmlformats.org/officeDocument/2006/relationships/image" Target="../media/image67.svg"/><Relationship Id="rId2" Type="http://schemas.openxmlformats.org/officeDocument/2006/relationships/image" Target="../media/image57.svg"/><Relationship Id="rId1" Type="http://schemas.openxmlformats.org/officeDocument/2006/relationships/image" Target="../media/image56.png"/><Relationship Id="rId6" Type="http://schemas.openxmlformats.org/officeDocument/2006/relationships/image" Target="../media/image61.svg"/><Relationship Id="rId11" Type="http://schemas.openxmlformats.org/officeDocument/2006/relationships/image" Target="../media/image66.png"/><Relationship Id="rId5" Type="http://schemas.openxmlformats.org/officeDocument/2006/relationships/image" Target="../media/image60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6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C830DB5-3FC2-4AF1-9C19-7655FD88BBB3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3CFA5766-A840-43BF-BE78-21B375157890}">
      <dgm:prSet/>
      <dgm:spPr/>
      <dgm:t>
        <a:bodyPr/>
        <a:lstStyle/>
        <a:p>
          <a:r>
            <a:rPr lang="es-ES"/>
            <a:t>Definición:</a:t>
          </a:r>
          <a:endParaRPr lang="en-US"/>
        </a:p>
      </dgm:t>
    </dgm:pt>
    <dgm:pt modelId="{16350D3C-543B-4195-BCE8-CF1023E64BC2}" type="parTrans" cxnId="{EB0C5283-125B-4CC2-8A48-6D1BF121A39C}">
      <dgm:prSet/>
      <dgm:spPr/>
      <dgm:t>
        <a:bodyPr/>
        <a:lstStyle/>
        <a:p>
          <a:endParaRPr lang="en-US"/>
        </a:p>
      </dgm:t>
    </dgm:pt>
    <dgm:pt modelId="{DEC6E725-1B8E-4397-8E50-9A35080200C5}" type="sibTrans" cxnId="{EB0C5283-125B-4CC2-8A48-6D1BF121A39C}">
      <dgm:prSet/>
      <dgm:spPr/>
      <dgm:t>
        <a:bodyPr/>
        <a:lstStyle/>
        <a:p>
          <a:endParaRPr lang="en-US"/>
        </a:p>
      </dgm:t>
    </dgm:pt>
    <dgm:pt modelId="{98EB53AD-A3EF-4B46-8482-5E1E83F90893}">
      <dgm:prSet/>
      <dgm:spPr/>
      <dgm:t>
        <a:bodyPr/>
        <a:lstStyle/>
        <a:p>
          <a:r>
            <a:rPr lang="es-ES"/>
            <a:t>Un ABB está balanceado por su altura sí y solo sí, para todo nodo N del árbol se verifica que:</a:t>
          </a:r>
          <a:endParaRPr lang="en-US"/>
        </a:p>
      </dgm:t>
    </dgm:pt>
    <dgm:pt modelId="{C83FA770-7AC8-4C96-8B70-D29C93E7EBB1}" type="parTrans" cxnId="{9C665F5E-6628-47B0-9FBB-DC5C2D7B38CB}">
      <dgm:prSet/>
      <dgm:spPr/>
      <dgm:t>
        <a:bodyPr/>
        <a:lstStyle/>
        <a:p>
          <a:endParaRPr lang="en-US"/>
        </a:p>
      </dgm:t>
    </dgm:pt>
    <dgm:pt modelId="{20D78769-6108-4E30-9CD2-61070FB2CC53}" type="sibTrans" cxnId="{9C665F5E-6628-47B0-9FBB-DC5C2D7B38CB}">
      <dgm:prSet/>
      <dgm:spPr/>
      <dgm:t>
        <a:bodyPr/>
        <a:lstStyle/>
        <a:p>
          <a:endParaRPr lang="en-US"/>
        </a:p>
      </dgm:t>
    </dgm:pt>
    <dgm:pt modelId="{6E2B0294-6906-448D-8E11-109656D27981}">
      <dgm:prSet/>
      <dgm:spPr/>
      <dgm:t>
        <a:bodyPr/>
        <a:lstStyle/>
        <a:p>
          <a:r>
            <a:rPr lang="es-ES"/>
            <a:t>|h(subárbol_derecho(N) – h(subárbol_izquierdo(N)| </a:t>
          </a:r>
          <a:r>
            <a:rPr lang="en-US"/>
            <a:t>&lt;</a:t>
          </a:r>
          <a:r>
            <a:rPr lang="es-ES"/>
            <a:t>= d</a:t>
          </a:r>
          <a:endParaRPr lang="en-US"/>
        </a:p>
      </dgm:t>
    </dgm:pt>
    <dgm:pt modelId="{1EF886AB-7387-4FA4-84DD-ABCF42EE6E3C}" type="parTrans" cxnId="{9B4357AD-8569-4BB3-8430-EE951C50ED66}">
      <dgm:prSet/>
      <dgm:spPr/>
      <dgm:t>
        <a:bodyPr/>
        <a:lstStyle/>
        <a:p>
          <a:endParaRPr lang="en-US"/>
        </a:p>
      </dgm:t>
    </dgm:pt>
    <dgm:pt modelId="{5654B850-2E26-4274-8486-4EE395D37960}" type="sibTrans" cxnId="{9B4357AD-8569-4BB3-8430-EE951C50ED66}">
      <dgm:prSet/>
      <dgm:spPr/>
      <dgm:t>
        <a:bodyPr/>
        <a:lstStyle/>
        <a:p>
          <a:endParaRPr lang="en-US"/>
        </a:p>
      </dgm:t>
    </dgm:pt>
    <dgm:pt modelId="{7321E868-935E-48A8-9EC3-DB30F387F521}">
      <dgm:prSet/>
      <dgm:spPr/>
      <dgm:t>
        <a:bodyPr/>
        <a:lstStyle/>
        <a:p>
          <a:r>
            <a:rPr lang="es-ES"/>
            <a:t>Siendo d un entero mayor a 0.</a:t>
          </a:r>
          <a:endParaRPr lang="en-US"/>
        </a:p>
      </dgm:t>
    </dgm:pt>
    <dgm:pt modelId="{F208EA62-44E8-4E74-8AC2-FFFEE13E9583}" type="parTrans" cxnId="{E6147503-7DAE-4116-919F-04F8A5B3A532}">
      <dgm:prSet/>
      <dgm:spPr/>
      <dgm:t>
        <a:bodyPr/>
        <a:lstStyle/>
        <a:p>
          <a:endParaRPr lang="en-US"/>
        </a:p>
      </dgm:t>
    </dgm:pt>
    <dgm:pt modelId="{A0D7E139-73F2-4B3B-96DD-1C3A734CFBDA}" type="sibTrans" cxnId="{E6147503-7DAE-4116-919F-04F8A5B3A532}">
      <dgm:prSet/>
      <dgm:spPr/>
      <dgm:t>
        <a:bodyPr/>
        <a:lstStyle/>
        <a:p>
          <a:endParaRPr lang="en-US"/>
        </a:p>
      </dgm:t>
    </dgm:pt>
    <dgm:pt modelId="{23231A24-9801-445E-9301-BFC5E383DCA0}" type="pres">
      <dgm:prSet presAssocID="{5C830DB5-3FC2-4AF1-9C19-7655FD88BBB3}" presName="root" presStyleCnt="0">
        <dgm:presLayoutVars>
          <dgm:dir/>
          <dgm:resizeHandles val="exact"/>
        </dgm:presLayoutVars>
      </dgm:prSet>
      <dgm:spPr/>
    </dgm:pt>
    <dgm:pt modelId="{51AB3183-16F2-47A8-841E-CEF01E4AB37D}" type="pres">
      <dgm:prSet presAssocID="{3CFA5766-A840-43BF-BE78-21B375157890}" presName="compNode" presStyleCnt="0"/>
      <dgm:spPr/>
    </dgm:pt>
    <dgm:pt modelId="{918B8F75-F11F-48AB-BD75-270DAD1627A8}" type="pres">
      <dgm:prSet presAssocID="{3CFA5766-A840-43BF-BE78-21B375157890}" presName="bgRect" presStyleLbl="bgShp" presStyleIdx="0" presStyleCnt="4"/>
      <dgm:spPr/>
    </dgm:pt>
    <dgm:pt modelId="{EEFA6738-6B9F-4A56-832B-7CEDA9DDB1CF}" type="pres">
      <dgm:prSet presAssocID="{3CFA5766-A840-43BF-BE78-21B375157890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estions"/>
        </a:ext>
      </dgm:extLst>
    </dgm:pt>
    <dgm:pt modelId="{01D81450-C2E5-4897-9509-612ACFB5AC74}" type="pres">
      <dgm:prSet presAssocID="{3CFA5766-A840-43BF-BE78-21B375157890}" presName="spaceRect" presStyleCnt="0"/>
      <dgm:spPr/>
    </dgm:pt>
    <dgm:pt modelId="{DC715CB2-102B-43D7-BD56-683E4B74AEB2}" type="pres">
      <dgm:prSet presAssocID="{3CFA5766-A840-43BF-BE78-21B375157890}" presName="parTx" presStyleLbl="revTx" presStyleIdx="0" presStyleCnt="4">
        <dgm:presLayoutVars>
          <dgm:chMax val="0"/>
          <dgm:chPref val="0"/>
        </dgm:presLayoutVars>
      </dgm:prSet>
      <dgm:spPr/>
    </dgm:pt>
    <dgm:pt modelId="{CDC09493-122C-434F-BF12-DBDD508D1B1C}" type="pres">
      <dgm:prSet presAssocID="{DEC6E725-1B8E-4397-8E50-9A35080200C5}" presName="sibTrans" presStyleCnt="0"/>
      <dgm:spPr/>
    </dgm:pt>
    <dgm:pt modelId="{FDF0719D-116A-474C-9555-938359690B28}" type="pres">
      <dgm:prSet presAssocID="{98EB53AD-A3EF-4B46-8482-5E1E83F90893}" presName="compNode" presStyleCnt="0"/>
      <dgm:spPr/>
    </dgm:pt>
    <dgm:pt modelId="{1E41D1C7-F1BB-4B82-B6C7-7E2E8F4F7CFA}" type="pres">
      <dgm:prSet presAssocID="{98EB53AD-A3EF-4B46-8482-5E1E83F90893}" presName="bgRect" presStyleLbl="bgShp" presStyleIdx="1" presStyleCnt="4"/>
      <dgm:spPr/>
    </dgm:pt>
    <dgm:pt modelId="{877845CB-CAD1-4246-A5D0-1485464237C6}" type="pres">
      <dgm:prSet presAssocID="{98EB53AD-A3EF-4B46-8482-5E1E83F90893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rrotUp"/>
        </a:ext>
      </dgm:extLst>
    </dgm:pt>
    <dgm:pt modelId="{75788223-94A6-4AF6-B185-26DD0199D5AA}" type="pres">
      <dgm:prSet presAssocID="{98EB53AD-A3EF-4B46-8482-5E1E83F90893}" presName="spaceRect" presStyleCnt="0"/>
      <dgm:spPr/>
    </dgm:pt>
    <dgm:pt modelId="{D9591076-C502-4A3A-8397-2DE8DC9F7B57}" type="pres">
      <dgm:prSet presAssocID="{98EB53AD-A3EF-4B46-8482-5E1E83F90893}" presName="parTx" presStyleLbl="revTx" presStyleIdx="1" presStyleCnt="4">
        <dgm:presLayoutVars>
          <dgm:chMax val="0"/>
          <dgm:chPref val="0"/>
        </dgm:presLayoutVars>
      </dgm:prSet>
      <dgm:spPr/>
    </dgm:pt>
    <dgm:pt modelId="{D5D44F3B-16F3-4722-96A2-0913CB5D5B08}" type="pres">
      <dgm:prSet presAssocID="{20D78769-6108-4E30-9CD2-61070FB2CC53}" presName="sibTrans" presStyleCnt="0"/>
      <dgm:spPr/>
    </dgm:pt>
    <dgm:pt modelId="{AD17EFF6-392E-4A48-86C7-FDA884C97D2F}" type="pres">
      <dgm:prSet presAssocID="{6E2B0294-6906-448D-8E11-109656D27981}" presName="compNode" presStyleCnt="0"/>
      <dgm:spPr/>
    </dgm:pt>
    <dgm:pt modelId="{78DEF797-37E8-4DE0-82EC-90B1045DD5B5}" type="pres">
      <dgm:prSet presAssocID="{6E2B0294-6906-448D-8E11-109656D27981}" presName="bgRect" presStyleLbl="bgShp" presStyleIdx="2" presStyleCnt="4"/>
      <dgm:spPr/>
    </dgm:pt>
    <dgm:pt modelId="{F4FB73EC-B15F-4117-897A-8848F0FE4594}" type="pres">
      <dgm:prSet presAssocID="{6E2B0294-6906-448D-8E11-109656D27981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opeKnot"/>
        </a:ext>
      </dgm:extLst>
    </dgm:pt>
    <dgm:pt modelId="{88DAD703-EB48-4C2B-AE87-472DD18826C9}" type="pres">
      <dgm:prSet presAssocID="{6E2B0294-6906-448D-8E11-109656D27981}" presName="spaceRect" presStyleCnt="0"/>
      <dgm:spPr/>
    </dgm:pt>
    <dgm:pt modelId="{B5404D8C-6AD4-4A11-9DDB-8D42DB7190C2}" type="pres">
      <dgm:prSet presAssocID="{6E2B0294-6906-448D-8E11-109656D27981}" presName="parTx" presStyleLbl="revTx" presStyleIdx="2" presStyleCnt="4">
        <dgm:presLayoutVars>
          <dgm:chMax val="0"/>
          <dgm:chPref val="0"/>
        </dgm:presLayoutVars>
      </dgm:prSet>
      <dgm:spPr/>
    </dgm:pt>
    <dgm:pt modelId="{8706C897-4184-454D-9E21-951AE911F9C3}" type="pres">
      <dgm:prSet presAssocID="{5654B850-2E26-4274-8486-4EE395D37960}" presName="sibTrans" presStyleCnt="0"/>
      <dgm:spPr/>
    </dgm:pt>
    <dgm:pt modelId="{48D3F851-AA3A-414F-B865-32CA88D3DC1D}" type="pres">
      <dgm:prSet presAssocID="{7321E868-935E-48A8-9EC3-DB30F387F521}" presName="compNode" presStyleCnt="0"/>
      <dgm:spPr/>
    </dgm:pt>
    <dgm:pt modelId="{73EBEF37-09E3-4855-A40D-BEFEE1B155BB}" type="pres">
      <dgm:prSet presAssocID="{7321E868-935E-48A8-9EC3-DB30F387F521}" presName="bgRect" presStyleLbl="bgShp" presStyleIdx="3" presStyleCnt="4"/>
      <dgm:spPr/>
    </dgm:pt>
    <dgm:pt modelId="{41BE54D0-568F-4E40-9D04-FC6CEFA2D269}" type="pres">
      <dgm:prSet presAssocID="{7321E868-935E-48A8-9EC3-DB30F387F521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dd"/>
        </a:ext>
      </dgm:extLst>
    </dgm:pt>
    <dgm:pt modelId="{971B5B74-16D3-4F00-926D-C5945D2B19DB}" type="pres">
      <dgm:prSet presAssocID="{7321E868-935E-48A8-9EC3-DB30F387F521}" presName="spaceRect" presStyleCnt="0"/>
      <dgm:spPr/>
    </dgm:pt>
    <dgm:pt modelId="{1C9385AB-B28B-447D-9BC3-0B543570F81A}" type="pres">
      <dgm:prSet presAssocID="{7321E868-935E-48A8-9EC3-DB30F387F521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BC949C02-9178-463A-BFEF-D3704A716ABB}" type="presOf" srcId="{6E2B0294-6906-448D-8E11-109656D27981}" destId="{B5404D8C-6AD4-4A11-9DDB-8D42DB7190C2}" srcOrd="0" destOrd="0" presId="urn:microsoft.com/office/officeart/2018/2/layout/IconVerticalSolidList"/>
    <dgm:cxn modelId="{E6147503-7DAE-4116-919F-04F8A5B3A532}" srcId="{5C830DB5-3FC2-4AF1-9C19-7655FD88BBB3}" destId="{7321E868-935E-48A8-9EC3-DB30F387F521}" srcOrd="3" destOrd="0" parTransId="{F208EA62-44E8-4E74-8AC2-FFFEE13E9583}" sibTransId="{A0D7E139-73F2-4B3B-96DD-1C3A734CFBDA}"/>
    <dgm:cxn modelId="{A8B67212-2E9D-4D19-9BDB-7A3FCE133B61}" type="presOf" srcId="{5C830DB5-3FC2-4AF1-9C19-7655FD88BBB3}" destId="{23231A24-9801-445E-9301-BFC5E383DCA0}" srcOrd="0" destOrd="0" presId="urn:microsoft.com/office/officeart/2018/2/layout/IconVerticalSolidList"/>
    <dgm:cxn modelId="{9C665F5E-6628-47B0-9FBB-DC5C2D7B38CB}" srcId="{5C830DB5-3FC2-4AF1-9C19-7655FD88BBB3}" destId="{98EB53AD-A3EF-4B46-8482-5E1E83F90893}" srcOrd="1" destOrd="0" parTransId="{C83FA770-7AC8-4C96-8B70-D29C93E7EBB1}" sibTransId="{20D78769-6108-4E30-9CD2-61070FB2CC53}"/>
    <dgm:cxn modelId="{0D8A5B49-E270-46A8-AB36-373DAF34ADF9}" type="presOf" srcId="{7321E868-935E-48A8-9EC3-DB30F387F521}" destId="{1C9385AB-B28B-447D-9BC3-0B543570F81A}" srcOrd="0" destOrd="0" presId="urn:microsoft.com/office/officeart/2018/2/layout/IconVerticalSolidList"/>
    <dgm:cxn modelId="{0238CD58-6972-480F-B687-7E7B61C4A117}" type="presOf" srcId="{3CFA5766-A840-43BF-BE78-21B375157890}" destId="{DC715CB2-102B-43D7-BD56-683E4B74AEB2}" srcOrd="0" destOrd="0" presId="urn:microsoft.com/office/officeart/2018/2/layout/IconVerticalSolidList"/>
    <dgm:cxn modelId="{EB0C5283-125B-4CC2-8A48-6D1BF121A39C}" srcId="{5C830DB5-3FC2-4AF1-9C19-7655FD88BBB3}" destId="{3CFA5766-A840-43BF-BE78-21B375157890}" srcOrd="0" destOrd="0" parTransId="{16350D3C-543B-4195-BCE8-CF1023E64BC2}" sibTransId="{DEC6E725-1B8E-4397-8E50-9A35080200C5}"/>
    <dgm:cxn modelId="{9B4357AD-8569-4BB3-8430-EE951C50ED66}" srcId="{5C830DB5-3FC2-4AF1-9C19-7655FD88BBB3}" destId="{6E2B0294-6906-448D-8E11-109656D27981}" srcOrd="2" destOrd="0" parTransId="{1EF886AB-7387-4FA4-84DD-ABCF42EE6E3C}" sibTransId="{5654B850-2E26-4274-8486-4EE395D37960}"/>
    <dgm:cxn modelId="{991D23BB-D465-45E6-B0B9-6C29C3F3D062}" type="presOf" srcId="{98EB53AD-A3EF-4B46-8482-5E1E83F90893}" destId="{D9591076-C502-4A3A-8397-2DE8DC9F7B57}" srcOrd="0" destOrd="0" presId="urn:microsoft.com/office/officeart/2018/2/layout/IconVerticalSolidList"/>
    <dgm:cxn modelId="{F310DB5C-F0C3-4311-8FDD-50FB507BE5A3}" type="presParOf" srcId="{23231A24-9801-445E-9301-BFC5E383DCA0}" destId="{51AB3183-16F2-47A8-841E-CEF01E4AB37D}" srcOrd="0" destOrd="0" presId="urn:microsoft.com/office/officeart/2018/2/layout/IconVerticalSolidList"/>
    <dgm:cxn modelId="{48227938-AE8F-4083-85C1-CD58D273649C}" type="presParOf" srcId="{51AB3183-16F2-47A8-841E-CEF01E4AB37D}" destId="{918B8F75-F11F-48AB-BD75-270DAD1627A8}" srcOrd="0" destOrd="0" presId="urn:microsoft.com/office/officeart/2018/2/layout/IconVerticalSolidList"/>
    <dgm:cxn modelId="{97FADC73-1A88-4717-86FE-56F38DA971CB}" type="presParOf" srcId="{51AB3183-16F2-47A8-841E-CEF01E4AB37D}" destId="{EEFA6738-6B9F-4A56-832B-7CEDA9DDB1CF}" srcOrd="1" destOrd="0" presId="urn:microsoft.com/office/officeart/2018/2/layout/IconVerticalSolidList"/>
    <dgm:cxn modelId="{2837EB22-127B-4B89-B8E9-455C6978C8A3}" type="presParOf" srcId="{51AB3183-16F2-47A8-841E-CEF01E4AB37D}" destId="{01D81450-C2E5-4897-9509-612ACFB5AC74}" srcOrd="2" destOrd="0" presId="urn:microsoft.com/office/officeart/2018/2/layout/IconVerticalSolidList"/>
    <dgm:cxn modelId="{9DBC9245-4F1C-445B-A8E2-804ED0E708AF}" type="presParOf" srcId="{51AB3183-16F2-47A8-841E-CEF01E4AB37D}" destId="{DC715CB2-102B-43D7-BD56-683E4B74AEB2}" srcOrd="3" destOrd="0" presId="urn:microsoft.com/office/officeart/2018/2/layout/IconVerticalSolidList"/>
    <dgm:cxn modelId="{78005729-95A4-473C-B0C7-137AC54A9585}" type="presParOf" srcId="{23231A24-9801-445E-9301-BFC5E383DCA0}" destId="{CDC09493-122C-434F-BF12-DBDD508D1B1C}" srcOrd="1" destOrd="0" presId="urn:microsoft.com/office/officeart/2018/2/layout/IconVerticalSolidList"/>
    <dgm:cxn modelId="{7B16480B-4F89-42B7-B107-42D466E7C379}" type="presParOf" srcId="{23231A24-9801-445E-9301-BFC5E383DCA0}" destId="{FDF0719D-116A-474C-9555-938359690B28}" srcOrd="2" destOrd="0" presId="urn:microsoft.com/office/officeart/2018/2/layout/IconVerticalSolidList"/>
    <dgm:cxn modelId="{3DE3A0C9-E7BC-4A92-94A3-5A404C9E96D9}" type="presParOf" srcId="{FDF0719D-116A-474C-9555-938359690B28}" destId="{1E41D1C7-F1BB-4B82-B6C7-7E2E8F4F7CFA}" srcOrd="0" destOrd="0" presId="urn:microsoft.com/office/officeart/2018/2/layout/IconVerticalSolidList"/>
    <dgm:cxn modelId="{ABB62CAE-E5E0-4E29-8D2C-5D4F522215FB}" type="presParOf" srcId="{FDF0719D-116A-474C-9555-938359690B28}" destId="{877845CB-CAD1-4246-A5D0-1485464237C6}" srcOrd="1" destOrd="0" presId="urn:microsoft.com/office/officeart/2018/2/layout/IconVerticalSolidList"/>
    <dgm:cxn modelId="{AF5190F0-DD74-4DEB-93EE-C970D1121BB1}" type="presParOf" srcId="{FDF0719D-116A-474C-9555-938359690B28}" destId="{75788223-94A6-4AF6-B185-26DD0199D5AA}" srcOrd="2" destOrd="0" presId="urn:microsoft.com/office/officeart/2018/2/layout/IconVerticalSolidList"/>
    <dgm:cxn modelId="{A62DECBF-8E5B-4779-BDE0-C103F7677609}" type="presParOf" srcId="{FDF0719D-116A-474C-9555-938359690B28}" destId="{D9591076-C502-4A3A-8397-2DE8DC9F7B57}" srcOrd="3" destOrd="0" presId="urn:microsoft.com/office/officeart/2018/2/layout/IconVerticalSolidList"/>
    <dgm:cxn modelId="{53555658-E908-4B39-8BDC-7CE1303D5507}" type="presParOf" srcId="{23231A24-9801-445E-9301-BFC5E383DCA0}" destId="{D5D44F3B-16F3-4722-96A2-0913CB5D5B08}" srcOrd="3" destOrd="0" presId="urn:microsoft.com/office/officeart/2018/2/layout/IconVerticalSolidList"/>
    <dgm:cxn modelId="{DB1F4ABF-01D9-40EE-841A-0A6CB74BA943}" type="presParOf" srcId="{23231A24-9801-445E-9301-BFC5E383DCA0}" destId="{AD17EFF6-392E-4A48-86C7-FDA884C97D2F}" srcOrd="4" destOrd="0" presId="urn:microsoft.com/office/officeart/2018/2/layout/IconVerticalSolidList"/>
    <dgm:cxn modelId="{15F3D632-8CED-40AF-B657-9DA4E1A5A40E}" type="presParOf" srcId="{AD17EFF6-392E-4A48-86C7-FDA884C97D2F}" destId="{78DEF797-37E8-4DE0-82EC-90B1045DD5B5}" srcOrd="0" destOrd="0" presId="urn:microsoft.com/office/officeart/2018/2/layout/IconVerticalSolidList"/>
    <dgm:cxn modelId="{21B497CA-954D-4E39-8A27-47B1A19C0E41}" type="presParOf" srcId="{AD17EFF6-392E-4A48-86C7-FDA884C97D2F}" destId="{F4FB73EC-B15F-4117-897A-8848F0FE4594}" srcOrd="1" destOrd="0" presId="urn:microsoft.com/office/officeart/2018/2/layout/IconVerticalSolidList"/>
    <dgm:cxn modelId="{02DA57EF-833B-4C39-AD9A-CFE6F47F2BBF}" type="presParOf" srcId="{AD17EFF6-392E-4A48-86C7-FDA884C97D2F}" destId="{88DAD703-EB48-4C2B-AE87-472DD18826C9}" srcOrd="2" destOrd="0" presId="urn:microsoft.com/office/officeart/2018/2/layout/IconVerticalSolidList"/>
    <dgm:cxn modelId="{3B3B9A33-B9AA-49F6-AD03-73ECC66BD34B}" type="presParOf" srcId="{AD17EFF6-392E-4A48-86C7-FDA884C97D2F}" destId="{B5404D8C-6AD4-4A11-9DDB-8D42DB7190C2}" srcOrd="3" destOrd="0" presId="urn:microsoft.com/office/officeart/2018/2/layout/IconVerticalSolidList"/>
    <dgm:cxn modelId="{6D5549FF-DFE1-451D-BC39-C9E6930B48D1}" type="presParOf" srcId="{23231A24-9801-445E-9301-BFC5E383DCA0}" destId="{8706C897-4184-454D-9E21-951AE911F9C3}" srcOrd="5" destOrd="0" presId="urn:microsoft.com/office/officeart/2018/2/layout/IconVerticalSolidList"/>
    <dgm:cxn modelId="{57372A0C-E638-4743-8937-A77AB433BA60}" type="presParOf" srcId="{23231A24-9801-445E-9301-BFC5E383DCA0}" destId="{48D3F851-AA3A-414F-B865-32CA88D3DC1D}" srcOrd="6" destOrd="0" presId="urn:microsoft.com/office/officeart/2018/2/layout/IconVerticalSolidList"/>
    <dgm:cxn modelId="{18B0EC06-61DB-4955-A4D9-2C144868A4E7}" type="presParOf" srcId="{48D3F851-AA3A-414F-B865-32CA88D3DC1D}" destId="{73EBEF37-09E3-4855-A40D-BEFEE1B155BB}" srcOrd="0" destOrd="0" presId="urn:microsoft.com/office/officeart/2018/2/layout/IconVerticalSolidList"/>
    <dgm:cxn modelId="{9C31AD1D-DA35-487E-A3D1-4D29B7B40791}" type="presParOf" srcId="{48D3F851-AA3A-414F-B865-32CA88D3DC1D}" destId="{41BE54D0-568F-4E40-9D04-FC6CEFA2D269}" srcOrd="1" destOrd="0" presId="urn:microsoft.com/office/officeart/2018/2/layout/IconVerticalSolidList"/>
    <dgm:cxn modelId="{37AA896A-6F00-4184-90A5-0AB6C4945E13}" type="presParOf" srcId="{48D3F851-AA3A-414F-B865-32CA88D3DC1D}" destId="{971B5B74-16D3-4F00-926D-C5945D2B19DB}" srcOrd="2" destOrd="0" presId="urn:microsoft.com/office/officeart/2018/2/layout/IconVerticalSolidList"/>
    <dgm:cxn modelId="{F9810F1E-C7E2-4225-8D26-68AFDC6AC87B}" type="presParOf" srcId="{48D3F851-AA3A-414F-B865-32CA88D3DC1D}" destId="{1C9385AB-B28B-447D-9BC3-0B543570F81A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92E97B2-421C-4A9D-8D9B-0ABC4D5F9D0D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14C46A41-B105-44ED-A575-CECB61F8C07B}">
      <dgm:prSet/>
      <dgm:spPr/>
      <dgm:t>
        <a:bodyPr/>
        <a:lstStyle/>
        <a:p>
          <a:r>
            <a:rPr lang="es-ES"/>
            <a:t>Llamados así por haber sido diseñados por </a:t>
          </a:r>
          <a:r>
            <a:rPr lang="es-ES" b="1"/>
            <a:t>A</a:t>
          </a:r>
          <a:r>
            <a:rPr lang="es-ES"/>
            <a:t>delson–</a:t>
          </a:r>
          <a:r>
            <a:rPr lang="es-ES" b="1"/>
            <a:t>V</a:t>
          </a:r>
          <a:r>
            <a:rPr lang="es-ES"/>
            <a:t>elski y </a:t>
          </a:r>
          <a:r>
            <a:rPr lang="es-ES" b="1"/>
            <a:t>L</a:t>
          </a:r>
          <a:r>
            <a:rPr lang="es-ES"/>
            <a:t>andis.</a:t>
          </a:r>
          <a:endParaRPr lang="en-US"/>
        </a:p>
      </dgm:t>
    </dgm:pt>
    <dgm:pt modelId="{88AB415D-25FD-4E46-8D76-AA74FE459E5F}" type="parTrans" cxnId="{C2BA5530-5E7C-4856-8C89-07C26129FC8A}">
      <dgm:prSet/>
      <dgm:spPr/>
      <dgm:t>
        <a:bodyPr/>
        <a:lstStyle/>
        <a:p>
          <a:endParaRPr lang="en-US"/>
        </a:p>
      </dgm:t>
    </dgm:pt>
    <dgm:pt modelId="{6C83C128-20DE-4BB8-896A-BF1D0434C0E3}" type="sibTrans" cxnId="{C2BA5530-5E7C-4856-8C89-07C26129FC8A}">
      <dgm:prSet/>
      <dgm:spPr/>
      <dgm:t>
        <a:bodyPr/>
        <a:lstStyle/>
        <a:p>
          <a:endParaRPr lang="en-US"/>
        </a:p>
      </dgm:t>
    </dgm:pt>
    <dgm:pt modelId="{EA1E02CE-B2C5-4413-B8EB-124CCC0B1536}">
      <dgm:prSet/>
      <dgm:spPr/>
      <dgm:t>
        <a:bodyPr/>
        <a:lstStyle/>
        <a:p>
          <a:r>
            <a:rPr lang="es-ES"/>
            <a:t>Cada nodo tiene un factor de balanceo (FB)</a:t>
          </a:r>
          <a:endParaRPr lang="en-US"/>
        </a:p>
      </dgm:t>
    </dgm:pt>
    <dgm:pt modelId="{2FDDC205-B81A-4CF7-9CD9-DBCF6DA6A70E}" type="parTrans" cxnId="{D139DA29-BD5F-45ED-873B-7857D414017B}">
      <dgm:prSet/>
      <dgm:spPr/>
      <dgm:t>
        <a:bodyPr/>
        <a:lstStyle/>
        <a:p>
          <a:endParaRPr lang="en-US"/>
        </a:p>
      </dgm:t>
    </dgm:pt>
    <dgm:pt modelId="{B1E74014-6350-4386-A660-C24F8AE5995F}" type="sibTrans" cxnId="{D139DA29-BD5F-45ED-873B-7857D414017B}">
      <dgm:prSet/>
      <dgm:spPr/>
      <dgm:t>
        <a:bodyPr/>
        <a:lstStyle/>
        <a:p>
          <a:endParaRPr lang="en-US"/>
        </a:p>
      </dgm:t>
    </dgm:pt>
    <dgm:pt modelId="{8974E7F2-A5E2-47AF-B972-258AD25CB7D9}">
      <dgm:prSet/>
      <dgm:spPr/>
      <dgm:t>
        <a:bodyPr/>
        <a:lstStyle/>
        <a:p>
          <a:r>
            <a:rPr lang="es-ES"/>
            <a:t>FB puede tomar solo tres valores: - 1, 0, 1.</a:t>
          </a:r>
          <a:endParaRPr lang="en-US"/>
        </a:p>
      </dgm:t>
    </dgm:pt>
    <dgm:pt modelId="{23079DFF-1128-48B8-9F72-D44DF53FEE72}" type="parTrans" cxnId="{C01D0300-B19C-472B-8C69-50D01F564AAD}">
      <dgm:prSet/>
      <dgm:spPr/>
      <dgm:t>
        <a:bodyPr/>
        <a:lstStyle/>
        <a:p>
          <a:endParaRPr lang="en-US"/>
        </a:p>
      </dgm:t>
    </dgm:pt>
    <dgm:pt modelId="{95642EC8-F976-475E-B9D1-B43744C499CD}" type="sibTrans" cxnId="{C01D0300-B19C-472B-8C69-50D01F564AAD}">
      <dgm:prSet/>
      <dgm:spPr/>
      <dgm:t>
        <a:bodyPr/>
        <a:lstStyle/>
        <a:p>
          <a:endParaRPr lang="en-US"/>
        </a:p>
      </dgm:t>
    </dgm:pt>
    <dgm:pt modelId="{B92624DF-BDD6-4655-ACD8-B24A50CCED07}">
      <dgm:prSet/>
      <dgm:spPr/>
      <dgm:t>
        <a:bodyPr/>
        <a:lstStyle/>
        <a:p>
          <a:r>
            <a:rPr lang="es-ES"/>
            <a:t>Si FB toma algún valor mayor a 1 o menor que – 1, hay que rebalancear.</a:t>
          </a:r>
          <a:endParaRPr lang="en-US"/>
        </a:p>
      </dgm:t>
    </dgm:pt>
    <dgm:pt modelId="{13AF1D1C-53F7-4997-B8C7-9BF6AC343C12}" type="parTrans" cxnId="{44991AB9-F884-4777-9A62-515218563091}">
      <dgm:prSet/>
      <dgm:spPr/>
      <dgm:t>
        <a:bodyPr/>
        <a:lstStyle/>
        <a:p>
          <a:endParaRPr lang="en-US"/>
        </a:p>
      </dgm:t>
    </dgm:pt>
    <dgm:pt modelId="{C3A37977-3200-47C3-9302-1059B963A6AB}" type="sibTrans" cxnId="{44991AB9-F884-4777-9A62-515218563091}">
      <dgm:prSet/>
      <dgm:spPr/>
      <dgm:t>
        <a:bodyPr/>
        <a:lstStyle/>
        <a:p>
          <a:endParaRPr lang="en-US"/>
        </a:p>
      </dgm:t>
    </dgm:pt>
    <dgm:pt modelId="{782E027D-DB70-4948-A4D3-FBD047EFBA6D}" type="pres">
      <dgm:prSet presAssocID="{C92E97B2-421C-4A9D-8D9B-0ABC4D5F9D0D}" presName="root" presStyleCnt="0">
        <dgm:presLayoutVars>
          <dgm:dir/>
          <dgm:resizeHandles val="exact"/>
        </dgm:presLayoutVars>
      </dgm:prSet>
      <dgm:spPr/>
    </dgm:pt>
    <dgm:pt modelId="{7DF95247-A424-4756-B028-0FC877473322}" type="pres">
      <dgm:prSet presAssocID="{14C46A41-B105-44ED-A575-CECB61F8C07B}" presName="compNode" presStyleCnt="0"/>
      <dgm:spPr/>
    </dgm:pt>
    <dgm:pt modelId="{B41817EA-4C16-4B0A-B714-94D2C4093016}" type="pres">
      <dgm:prSet presAssocID="{14C46A41-B105-44ED-A575-CECB61F8C07B}" presName="bgRect" presStyleLbl="bgShp" presStyleIdx="0" presStyleCnt="4"/>
      <dgm:spPr/>
    </dgm:pt>
    <dgm:pt modelId="{F3EBDC0C-73F0-4572-9342-929A24DB5BFE}" type="pres">
      <dgm:prSet presAssocID="{14C46A41-B105-44ED-A575-CECB61F8C07B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keleton"/>
        </a:ext>
      </dgm:extLst>
    </dgm:pt>
    <dgm:pt modelId="{F85CE0ED-19C1-43A1-8F27-3F8B7FCFD987}" type="pres">
      <dgm:prSet presAssocID="{14C46A41-B105-44ED-A575-CECB61F8C07B}" presName="spaceRect" presStyleCnt="0"/>
      <dgm:spPr/>
    </dgm:pt>
    <dgm:pt modelId="{0D8FE8DA-8E98-4EBF-B72E-242644F37586}" type="pres">
      <dgm:prSet presAssocID="{14C46A41-B105-44ED-A575-CECB61F8C07B}" presName="parTx" presStyleLbl="revTx" presStyleIdx="0" presStyleCnt="4">
        <dgm:presLayoutVars>
          <dgm:chMax val="0"/>
          <dgm:chPref val="0"/>
        </dgm:presLayoutVars>
      </dgm:prSet>
      <dgm:spPr/>
    </dgm:pt>
    <dgm:pt modelId="{C1C5293C-1014-4A81-9C43-F1A81564F813}" type="pres">
      <dgm:prSet presAssocID="{6C83C128-20DE-4BB8-896A-BF1D0434C0E3}" presName="sibTrans" presStyleCnt="0"/>
      <dgm:spPr/>
    </dgm:pt>
    <dgm:pt modelId="{68626D91-1BFC-4FD8-AB83-0FC673D41915}" type="pres">
      <dgm:prSet presAssocID="{EA1E02CE-B2C5-4413-B8EB-124CCC0B1536}" presName="compNode" presStyleCnt="0"/>
      <dgm:spPr/>
    </dgm:pt>
    <dgm:pt modelId="{7BEABAC1-9E4B-42AF-94EB-E3CF58B41E9E}" type="pres">
      <dgm:prSet presAssocID="{EA1E02CE-B2C5-4413-B8EB-124CCC0B1536}" presName="bgRect" presStyleLbl="bgShp" presStyleIdx="1" presStyleCnt="4"/>
      <dgm:spPr/>
    </dgm:pt>
    <dgm:pt modelId="{718885C0-EA11-452E-A3EC-44946FC70E69}" type="pres">
      <dgm:prSet presAssocID="{EA1E02CE-B2C5-4413-B8EB-124CCC0B1536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sconnected"/>
        </a:ext>
      </dgm:extLst>
    </dgm:pt>
    <dgm:pt modelId="{D70F9376-E4FB-46B5-A0A5-0E951A75C88D}" type="pres">
      <dgm:prSet presAssocID="{EA1E02CE-B2C5-4413-B8EB-124CCC0B1536}" presName="spaceRect" presStyleCnt="0"/>
      <dgm:spPr/>
    </dgm:pt>
    <dgm:pt modelId="{CDAAFA6E-6D34-45F7-B77C-4473635A1469}" type="pres">
      <dgm:prSet presAssocID="{EA1E02CE-B2C5-4413-B8EB-124CCC0B1536}" presName="parTx" presStyleLbl="revTx" presStyleIdx="1" presStyleCnt="4">
        <dgm:presLayoutVars>
          <dgm:chMax val="0"/>
          <dgm:chPref val="0"/>
        </dgm:presLayoutVars>
      </dgm:prSet>
      <dgm:spPr/>
    </dgm:pt>
    <dgm:pt modelId="{FABBC89A-DA38-4724-98F6-B846F1FAD4F9}" type="pres">
      <dgm:prSet presAssocID="{B1E74014-6350-4386-A660-C24F8AE5995F}" presName="sibTrans" presStyleCnt="0"/>
      <dgm:spPr/>
    </dgm:pt>
    <dgm:pt modelId="{4BD04C86-F451-4D79-BC1B-5D984EC949F9}" type="pres">
      <dgm:prSet presAssocID="{8974E7F2-A5E2-47AF-B972-258AD25CB7D9}" presName="compNode" presStyleCnt="0"/>
      <dgm:spPr/>
    </dgm:pt>
    <dgm:pt modelId="{BFB86638-E04B-47DB-873C-A03605A6430D}" type="pres">
      <dgm:prSet presAssocID="{8974E7F2-A5E2-47AF-B972-258AD25CB7D9}" presName="bgRect" presStyleLbl="bgShp" presStyleIdx="2" presStyleCnt="4"/>
      <dgm:spPr/>
    </dgm:pt>
    <dgm:pt modelId="{3BFC55A8-5084-4CA4-9191-BFC544FC04CC}" type="pres">
      <dgm:prSet presAssocID="{8974E7F2-A5E2-47AF-B972-258AD25CB7D9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itcoin"/>
        </a:ext>
      </dgm:extLst>
    </dgm:pt>
    <dgm:pt modelId="{80BC3878-650E-4D3E-A71B-5AD3346CA42A}" type="pres">
      <dgm:prSet presAssocID="{8974E7F2-A5E2-47AF-B972-258AD25CB7D9}" presName="spaceRect" presStyleCnt="0"/>
      <dgm:spPr/>
    </dgm:pt>
    <dgm:pt modelId="{6566F757-0044-46CB-9258-A3C4DA15591B}" type="pres">
      <dgm:prSet presAssocID="{8974E7F2-A5E2-47AF-B972-258AD25CB7D9}" presName="parTx" presStyleLbl="revTx" presStyleIdx="2" presStyleCnt="4">
        <dgm:presLayoutVars>
          <dgm:chMax val="0"/>
          <dgm:chPref val="0"/>
        </dgm:presLayoutVars>
      </dgm:prSet>
      <dgm:spPr/>
    </dgm:pt>
    <dgm:pt modelId="{AFBB4199-F4F4-4A0D-831D-63AB8513FA7E}" type="pres">
      <dgm:prSet presAssocID="{95642EC8-F976-475E-B9D1-B43744C499CD}" presName="sibTrans" presStyleCnt="0"/>
      <dgm:spPr/>
    </dgm:pt>
    <dgm:pt modelId="{0DACE722-537B-4B25-AF7A-859B7AD1F32A}" type="pres">
      <dgm:prSet presAssocID="{B92624DF-BDD6-4655-ACD8-B24A50CCED07}" presName="compNode" presStyleCnt="0"/>
      <dgm:spPr/>
    </dgm:pt>
    <dgm:pt modelId="{C56B5DC8-FC88-4392-9A32-DE2A9094172D}" type="pres">
      <dgm:prSet presAssocID="{B92624DF-BDD6-4655-ACD8-B24A50CCED07}" presName="bgRect" presStyleLbl="bgShp" presStyleIdx="3" presStyleCnt="4"/>
      <dgm:spPr/>
    </dgm:pt>
    <dgm:pt modelId="{2AAF8AAD-711D-4FE9-9BF6-ABFE3BA03EC7}" type="pres">
      <dgm:prSet presAssocID="{B92624DF-BDD6-4655-ACD8-B24A50CCED07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ustache Face with Solid Fill"/>
        </a:ext>
      </dgm:extLst>
    </dgm:pt>
    <dgm:pt modelId="{0A7CF822-8EC7-4F4D-B3C8-F2E32C97F80A}" type="pres">
      <dgm:prSet presAssocID="{B92624DF-BDD6-4655-ACD8-B24A50CCED07}" presName="spaceRect" presStyleCnt="0"/>
      <dgm:spPr/>
    </dgm:pt>
    <dgm:pt modelId="{309E972F-E32B-4596-9392-54B13C8D4EA7}" type="pres">
      <dgm:prSet presAssocID="{B92624DF-BDD6-4655-ACD8-B24A50CCED07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C01D0300-B19C-472B-8C69-50D01F564AAD}" srcId="{C92E97B2-421C-4A9D-8D9B-0ABC4D5F9D0D}" destId="{8974E7F2-A5E2-47AF-B972-258AD25CB7D9}" srcOrd="2" destOrd="0" parTransId="{23079DFF-1128-48B8-9F72-D44DF53FEE72}" sibTransId="{95642EC8-F976-475E-B9D1-B43744C499CD}"/>
    <dgm:cxn modelId="{1ACB4904-CF82-4E8F-8026-D7CC7A3E1889}" type="presOf" srcId="{14C46A41-B105-44ED-A575-CECB61F8C07B}" destId="{0D8FE8DA-8E98-4EBF-B72E-242644F37586}" srcOrd="0" destOrd="0" presId="urn:microsoft.com/office/officeart/2018/2/layout/IconVerticalSolidList"/>
    <dgm:cxn modelId="{0D45F211-37C9-4992-BD8E-BAA817AED7E9}" type="presOf" srcId="{8974E7F2-A5E2-47AF-B972-258AD25CB7D9}" destId="{6566F757-0044-46CB-9258-A3C4DA15591B}" srcOrd="0" destOrd="0" presId="urn:microsoft.com/office/officeart/2018/2/layout/IconVerticalSolidList"/>
    <dgm:cxn modelId="{D139DA29-BD5F-45ED-873B-7857D414017B}" srcId="{C92E97B2-421C-4A9D-8D9B-0ABC4D5F9D0D}" destId="{EA1E02CE-B2C5-4413-B8EB-124CCC0B1536}" srcOrd="1" destOrd="0" parTransId="{2FDDC205-B81A-4CF7-9CD9-DBCF6DA6A70E}" sibTransId="{B1E74014-6350-4386-A660-C24F8AE5995F}"/>
    <dgm:cxn modelId="{C2BA5530-5E7C-4856-8C89-07C26129FC8A}" srcId="{C92E97B2-421C-4A9D-8D9B-0ABC4D5F9D0D}" destId="{14C46A41-B105-44ED-A575-CECB61F8C07B}" srcOrd="0" destOrd="0" parTransId="{88AB415D-25FD-4E46-8D76-AA74FE459E5F}" sibTransId="{6C83C128-20DE-4BB8-896A-BF1D0434C0E3}"/>
    <dgm:cxn modelId="{A8440140-350B-4721-BD22-01E67B67FFEB}" type="presOf" srcId="{C92E97B2-421C-4A9D-8D9B-0ABC4D5F9D0D}" destId="{782E027D-DB70-4948-A4D3-FBD047EFBA6D}" srcOrd="0" destOrd="0" presId="urn:microsoft.com/office/officeart/2018/2/layout/IconVerticalSolidList"/>
    <dgm:cxn modelId="{3A4E3955-856C-4DBE-A03B-AD99B9E79592}" type="presOf" srcId="{B92624DF-BDD6-4655-ACD8-B24A50CCED07}" destId="{309E972F-E32B-4596-9392-54B13C8D4EA7}" srcOrd="0" destOrd="0" presId="urn:microsoft.com/office/officeart/2018/2/layout/IconVerticalSolidList"/>
    <dgm:cxn modelId="{44991AB9-F884-4777-9A62-515218563091}" srcId="{C92E97B2-421C-4A9D-8D9B-0ABC4D5F9D0D}" destId="{B92624DF-BDD6-4655-ACD8-B24A50CCED07}" srcOrd="3" destOrd="0" parTransId="{13AF1D1C-53F7-4997-B8C7-9BF6AC343C12}" sibTransId="{C3A37977-3200-47C3-9302-1059B963A6AB}"/>
    <dgm:cxn modelId="{3DE40CD6-0972-4762-8E3E-CDEC63704B55}" type="presOf" srcId="{EA1E02CE-B2C5-4413-B8EB-124CCC0B1536}" destId="{CDAAFA6E-6D34-45F7-B77C-4473635A1469}" srcOrd="0" destOrd="0" presId="urn:microsoft.com/office/officeart/2018/2/layout/IconVerticalSolidList"/>
    <dgm:cxn modelId="{824CDD80-0448-41CF-81FB-322D24B40188}" type="presParOf" srcId="{782E027D-DB70-4948-A4D3-FBD047EFBA6D}" destId="{7DF95247-A424-4756-B028-0FC877473322}" srcOrd="0" destOrd="0" presId="urn:microsoft.com/office/officeart/2018/2/layout/IconVerticalSolidList"/>
    <dgm:cxn modelId="{24A6FACA-DF9F-4C08-B121-C229C7227CBB}" type="presParOf" srcId="{7DF95247-A424-4756-B028-0FC877473322}" destId="{B41817EA-4C16-4B0A-B714-94D2C4093016}" srcOrd="0" destOrd="0" presId="urn:microsoft.com/office/officeart/2018/2/layout/IconVerticalSolidList"/>
    <dgm:cxn modelId="{28ECB97E-E17C-4195-ACDB-DAF04A1FEA85}" type="presParOf" srcId="{7DF95247-A424-4756-B028-0FC877473322}" destId="{F3EBDC0C-73F0-4572-9342-929A24DB5BFE}" srcOrd="1" destOrd="0" presId="urn:microsoft.com/office/officeart/2018/2/layout/IconVerticalSolidList"/>
    <dgm:cxn modelId="{B929F384-E70D-476D-8A0F-EEDB1D7A82B4}" type="presParOf" srcId="{7DF95247-A424-4756-B028-0FC877473322}" destId="{F85CE0ED-19C1-43A1-8F27-3F8B7FCFD987}" srcOrd="2" destOrd="0" presId="urn:microsoft.com/office/officeart/2018/2/layout/IconVerticalSolidList"/>
    <dgm:cxn modelId="{7358ACCB-B41B-4493-95B0-D26A5A943155}" type="presParOf" srcId="{7DF95247-A424-4756-B028-0FC877473322}" destId="{0D8FE8DA-8E98-4EBF-B72E-242644F37586}" srcOrd="3" destOrd="0" presId="urn:microsoft.com/office/officeart/2018/2/layout/IconVerticalSolidList"/>
    <dgm:cxn modelId="{484DA85C-771D-4CAD-BA06-14C7C02D6A56}" type="presParOf" srcId="{782E027D-DB70-4948-A4D3-FBD047EFBA6D}" destId="{C1C5293C-1014-4A81-9C43-F1A81564F813}" srcOrd="1" destOrd="0" presId="urn:microsoft.com/office/officeart/2018/2/layout/IconVerticalSolidList"/>
    <dgm:cxn modelId="{6AC0113B-3288-4301-B0DC-CACEE8585FC6}" type="presParOf" srcId="{782E027D-DB70-4948-A4D3-FBD047EFBA6D}" destId="{68626D91-1BFC-4FD8-AB83-0FC673D41915}" srcOrd="2" destOrd="0" presId="urn:microsoft.com/office/officeart/2018/2/layout/IconVerticalSolidList"/>
    <dgm:cxn modelId="{7D23B84C-8233-436A-BDD6-D562D4074601}" type="presParOf" srcId="{68626D91-1BFC-4FD8-AB83-0FC673D41915}" destId="{7BEABAC1-9E4B-42AF-94EB-E3CF58B41E9E}" srcOrd="0" destOrd="0" presId="urn:microsoft.com/office/officeart/2018/2/layout/IconVerticalSolidList"/>
    <dgm:cxn modelId="{ACC2EBBB-C221-4E08-8B5A-560C17AF41B5}" type="presParOf" srcId="{68626D91-1BFC-4FD8-AB83-0FC673D41915}" destId="{718885C0-EA11-452E-A3EC-44946FC70E69}" srcOrd="1" destOrd="0" presId="urn:microsoft.com/office/officeart/2018/2/layout/IconVerticalSolidList"/>
    <dgm:cxn modelId="{C80C686D-E6FE-491A-BDE5-7073D612D1E2}" type="presParOf" srcId="{68626D91-1BFC-4FD8-AB83-0FC673D41915}" destId="{D70F9376-E4FB-46B5-A0A5-0E951A75C88D}" srcOrd="2" destOrd="0" presId="urn:microsoft.com/office/officeart/2018/2/layout/IconVerticalSolidList"/>
    <dgm:cxn modelId="{EADB0417-065B-4AD6-80C1-BCE12529DB54}" type="presParOf" srcId="{68626D91-1BFC-4FD8-AB83-0FC673D41915}" destId="{CDAAFA6E-6D34-45F7-B77C-4473635A1469}" srcOrd="3" destOrd="0" presId="urn:microsoft.com/office/officeart/2018/2/layout/IconVerticalSolidList"/>
    <dgm:cxn modelId="{F2BED090-CE30-4266-9549-0F439B0957D0}" type="presParOf" srcId="{782E027D-DB70-4948-A4D3-FBD047EFBA6D}" destId="{FABBC89A-DA38-4724-98F6-B846F1FAD4F9}" srcOrd="3" destOrd="0" presId="urn:microsoft.com/office/officeart/2018/2/layout/IconVerticalSolidList"/>
    <dgm:cxn modelId="{394D03D8-9825-45FF-A30D-D02424E1F05D}" type="presParOf" srcId="{782E027D-DB70-4948-A4D3-FBD047EFBA6D}" destId="{4BD04C86-F451-4D79-BC1B-5D984EC949F9}" srcOrd="4" destOrd="0" presId="urn:microsoft.com/office/officeart/2018/2/layout/IconVerticalSolidList"/>
    <dgm:cxn modelId="{8781A467-9EC5-4A6C-A4F2-0102C15B9826}" type="presParOf" srcId="{4BD04C86-F451-4D79-BC1B-5D984EC949F9}" destId="{BFB86638-E04B-47DB-873C-A03605A6430D}" srcOrd="0" destOrd="0" presId="urn:microsoft.com/office/officeart/2018/2/layout/IconVerticalSolidList"/>
    <dgm:cxn modelId="{38A302F6-29F0-405C-9DCA-2C758630FD48}" type="presParOf" srcId="{4BD04C86-F451-4D79-BC1B-5D984EC949F9}" destId="{3BFC55A8-5084-4CA4-9191-BFC544FC04CC}" srcOrd="1" destOrd="0" presId="urn:microsoft.com/office/officeart/2018/2/layout/IconVerticalSolidList"/>
    <dgm:cxn modelId="{9BC2AB53-5D53-421A-9947-C4A684DE07F8}" type="presParOf" srcId="{4BD04C86-F451-4D79-BC1B-5D984EC949F9}" destId="{80BC3878-650E-4D3E-A71B-5AD3346CA42A}" srcOrd="2" destOrd="0" presId="urn:microsoft.com/office/officeart/2018/2/layout/IconVerticalSolidList"/>
    <dgm:cxn modelId="{3041F407-861B-4C68-852C-89441C352A50}" type="presParOf" srcId="{4BD04C86-F451-4D79-BC1B-5D984EC949F9}" destId="{6566F757-0044-46CB-9258-A3C4DA15591B}" srcOrd="3" destOrd="0" presId="urn:microsoft.com/office/officeart/2018/2/layout/IconVerticalSolidList"/>
    <dgm:cxn modelId="{E7BA58D3-A565-40AC-8D74-57F95ADE14A6}" type="presParOf" srcId="{782E027D-DB70-4948-A4D3-FBD047EFBA6D}" destId="{AFBB4199-F4F4-4A0D-831D-63AB8513FA7E}" srcOrd="5" destOrd="0" presId="urn:microsoft.com/office/officeart/2018/2/layout/IconVerticalSolidList"/>
    <dgm:cxn modelId="{735DC8A7-87E9-431A-A31C-86B5C383837F}" type="presParOf" srcId="{782E027D-DB70-4948-A4D3-FBD047EFBA6D}" destId="{0DACE722-537B-4B25-AF7A-859B7AD1F32A}" srcOrd="6" destOrd="0" presId="urn:microsoft.com/office/officeart/2018/2/layout/IconVerticalSolidList"/>
    <dgm:cxn modelId="{5CA5AB54-B3AB-4B7F-83B0-64D816CD7439}" type="presParOf" srcId="{0DACE722-537B-4B25-AF7A-859B7AD1F32A}" destId="{C56B5DC8-FC88-4392-9A32-DE2A9094172D}" srcOrd="0" destOrd="0" presId="urn:microsoft.com/office/officeart/2018/2/layout/IconVerticalSolidList"/>
    <dgm:cxn modelId="{6EB46103-729F-473D-A1F1-4A0FF864FE6A}" type="presParOf" srcId="{0DACE722-537B-4B25-AF7A-859B7AD1F32A}" destId="{2AAF8AAD-711D-4FE9-9BF6-ABFE3BA03EC7}" srcOrd="1" destOrd="0" presId="urn:microsoft.com/office/officeart/2018/2/layout/IconVerticalSolidList"/>
    <dgm:cxn modelId="{3BFC6A23-8563-41EC-BA73-4163E304628B}" type="presParOf" srcId="{0DACE722-537B-4B25-AF7A-859B7AD1F32A}" destId="{0A7CF822-8EC7-4F4D-B3C8-F2E32C97F80A}" srcOrd="2" destOrd="0" presId="urn:microsoft.com/office/officeart/2018/2/layout/IconVerticalSolidList"/>
    <dgm:cxn modelId="{A98603B2-23EB-458B-949A-931CCA5FFCA7}" type="presParOf" srcId="{0DACE722-537B-4B25-AF7A-859B7AD1F32A}" destId="{309E972F-E32B-4596-9392-54B13C8D4EA7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79725C4-C1D7-4E52-95B2-C9EFA1188B3A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44D9C24B-DABA-42AB-A724-71D50C59329D}">
      <dgm:prSet/>
      <dgm:spPr/>
      <dgm:t>
        <a:bodyPr/>
        <a:lstStyle/>
        <a:p>
          <a:r>
            <a:rPr lang="es-ES"/>
            <a:t>Se da el alta (o baja) habitual.</a:t>
          </a:r>
          <a:endParaRPr lang="en-US"/>
        </a:p>
      </dgm:t>
    </dgm:pt>
    <dgm:pt modelId="{766DFA63-00EF-4260-809B-768876F2D49E}" type="parTrans" cxnId="{848BA2BE-E712-44B0-8FCD-0F8724C0CC8C}">
      <dgm:prSet/>
      <dgm:spPr/>
      <dgm:t>
        <a:bodyPr/>
        <a:lstStyle/>
        <a:p>
          <a:endParaRPr lang="en-US"/>
        </a:p>
      </dgm:t>
    </dgm:pt>
    <dgm:pt modelId="{6EDFC443-03BF-4A67-AE6F-43AB29E291BB}" type="sibTrans" cxnId="{848BA2BE-E712-44B0-8FCD-0F8724C0CC8C}">
      <dgm:prSet/>
      <dgm:spPr/>
      <dgm:t>
        <a:bodyPr/>
        <a:lstStyle/>
        <a:p>
          <a:endParaRPr lang="en-US"/>
        </a:p>
      </dgm:t>
    </dgm:pt>
    <dgm:pt modelId="{B1C2ECD6-6FE8-4B99-A595-BF0361C4BA06}">
      <dgm:prSet/>
      <dgm:spPr/>
      <dgm:t>
        <a:bodyPr/>
        <a:lstStyle/>
        <a:p>
          <a:r>
            <a:rPr lang="es-ES"/>
            <a:t>Se recalculan los FB desde el nodo insertado hasta la raíz.</a:t>
          </a:r>
          <a:endParaRPr lang="en-US"/>
        </a:p>
      </dgm:t>
    </dgm:pt>
    <dgm:pt modelId="{46B15397-A290-42C4-AF8C-95714A015501}" type="parTrans" cxnId="{AA48C122-E733-4090-8FF3-DA7A85524954}">
      <dgm:prSet/>
      <dgm:spPr/>
      <dgm:t>
        <a:bodyPr/>
        <a:lstStyle/>
        <a:p>
          <a:endParaRPr lang="en-US"/>
        </a:p>
      </dgm:t>
    </dgm:pt>
    <dgm:pt modelId="{0E9D8571-B2F4-4305-820E-3F4B8E50C053}" type="sibTrans" cxnId="{AA48C122-E733-4090-8FF3-DA7A85524954}">
      <dgm:prSet/>
      <dgm:spPr/>
      <dgm:t>
        <a:bodyPr/>
        <a:lstStyle/>
        <a:p>
          <a:endParaRPr lang="en-US"/>
        </a:p>
      </dgm:t>
    </dgm:pt>
    <dgm:pt modelId="{565C6291-7816-4AB8-9899-0EF923A349DC}">
      <dgm:prSet/>
      <dgm:spPr/>
      <dgm:t>
        <a:bodyPr/>
        <a:lstStyle/>
        <a:p>
          <a:r>
            <a:rPr lang="es-ES"/>
            <a:t>Si hay desbalanceo se procede a realizar las rotaciones correspondientes.</a:t>
          </a:r>
          <a:endParaRPr lang="en-US"/>
        </a:p>
      </dgm:t>
    </dgm:pt>
    <dgm:pt modelId="{996347FB-654E-4E34-B206-9945EBF79581}" type="parTrans" cxnId="{408A5F13-A8F8-429D-9B42-C42B90C35856}">
      <dgm:prSet/>
      <dgm:spPr/>
      <dgm:t>
        <a:bodyPr/>
        <a:lstStyle/>
        <a:p>
          <a:endParaRPr lang="en-US"/>
        </a:p>
      </dgm:t>
    </dgm:pt>
    <dgm:pt modelId="{7B534EB7-5BCE-494D-964F-37A00CFCC4FF}" type="sibTrans" cxnId="{408A5F13-A8F8-429D-9B42-C42B90C35856}">
      <dgm:prSet/>
      <dgm:spPr/>
      <dgm:t>
        <a:bodyPr/>
        <a:lstStyle/>
        <a:p>
          <a:endParaRPr lang="en-US"/>
        </a:p>
      </dgm:t>
    </dgm:pt>
    <dgm:pt modelId="{7BD6EE3A-6CD1-42AC-AE88-53A8415AE856}" type="pres">
      <dgm:prSet presAssocID="{E79725C4-C1D7-4E52-95B2-C9EFA1188B3A}" presName="root" presStyleCnt="0">
        <dgm:presLayoutVars>
          <dgm:dir/>
          <dgm:resizeHandles val="exact"/>
        </dgm:presLayoutVars>
      </dgm:prSet>
      <dgm:spPr/>
    </dgm:pt>
    <dgm:pt modelId="{7A069EE7-31D2-4D47-9E86-EADB175B1421}" type="pres">
      <dgm:prSet presAssocID="{44D9C24B-DABA-42AB-A724-71D50C59329D}" presName="compNode" presStyleCnt="0"/>
      <dgm:spPr/>
    </dgm:pt>
    <dgm:pt modelId="{658C0B1B-33FA-4774-B5C2-4F39901D81FE}" type="pres">
      <dgm:prSet presAssocID="{44D9C24B-DABA-42AB-A724-71D50C59329D}" presName="bgRect" presStyleLbl="bgShp" presStyleIdx="0" presStyleCnt="3"/>
      <dgm:spPr/>
    </dgm:pt>
    <dgm:pt modelId="{B8EBD8BE-D073-4E5D-9E88-1797716BA884}" type="pres">
      <dgm:prSet presAssocID="{44D9C24B-DABA-42AB-A724-71D50C59329D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keleton"/>
        </a:ext>
      </dgm:extLst>
    </dgm:pt>
    <dgm:pt modelId="{8829ADFC-6A75-4EF8-8A5B-D45B3869CF41}" type="pres">
      <dgm:prSet presAssocID="{44D9C24B-DABA-42AB-A724-71D50C59329D}" presName="spaceRect" presStyleCnt="0"/>
      <dgm:spPr/>
    </dgm:pt>
    <dgm:pt modelId="{7C322949-FD7C-4183-B68C-A8CB88C63DE1}" type="pres">
      <dgm:prSet presAssocID="{44D9C24B-DABA-42AB-A724-71D50C59329D}" presName="parTx" presStyleLbl="revTx" presStyleIdx="0" presStyleCnt="3">
        <dgm:presLayoutVars>
          <dgm:chMax val="0"/>
          <dgm:chPref val="0"/>
        </dgm:presLayoutVars>
      </dgm:prSet>
      <dgm:spPr/>
    </dgm:pt>
    <dgm:pt modelId="{F6503790-03B5-41A8-87F6-32CF0440CDDB}" type="pres">
      <dgm:prSet presAssocID="{6EDFC443-03BF-4A67-AE6F-43AB29E291BB}" presName="sibTrans" presStyleCnt="0"/>
      <dgm:spPr/>
    </dgm:pt>
    <dgm:pt modelId="{E6CF4891-9C17-4DE2-8F96-64B859E89D38}" type="pres">
      <dgm:prSet presAssocID="{B1C2ECD6-6FE8-4B99-A595-BF0361C4BA06}" presName="compNode" presStyleCnt="0"/>
      <dgm:spPr/>
    </dgm:pt>
    <dgm:pt modelId="{BD07CF26-8144-45E7-B16F-5252E55E450A}" type="pres">
      <dgm:prSet presAssocID="{B1C2ECD6-6FE8-4B99-A595-BF0361C4BA06}" presName="bgRect" presStyleLbl="bgShp" presStyleIdx="1" presStyleCnt="3"/>
      <dgm:spPr/>
    </dgm:pt>
    <dgm:pt modelId="{6D52EADD-ABB0-44BD-9590-A843720B42EE}" type="pres">
      <dgm:prSet presAssocID="{B1C2ECD6-6FE8-4B99-A595-BF0361C4BA06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sconnected"/>
        </a:ext>
      </dgm:extLst>
    </dgm:pt>
    <dgm:pt modelId="{34F4D511-290E-436B-B74D-3F698B33BD0D}" type="pres">
      <dgm:prSet presAssocID="{B1C2ECD6-6FE8-4B99-A595-BF0361C4BA06}" presName="spaceRect" presStyleCnt="0"/>
      <dgm:spPr/>
    </dgm:pt>
    <dgm:pt modelId="{CE8EFED2-4633-4AB6-BFE9-AB04DA4B190A}" type="pres">
      <dgm:prSet presAssocID="{B1C2ECD6-6FE8-4B99-A595-BF0361C4BA06}" presName="parTx" presStyleLbl="revTx" presStyleIdx="1" presStyleCnt="3">
        <dgm:presLayoutVars>
          <dgm:chMax val="0"/>
          <dgm:chPref val="0"/>
        </dgm:presLayoutVars>
      </dgm:prSet>
      <dgm:spPr/>
    </dgm:pt>
    <dgm:pt modelId="{6F585A57-65CC-4E3E-885C-DA72B148F061}" type="pres">
      <dgm:prSet presAssocID="{0E9D8571-B2F4-4305-820E-3F4B8E50C053}" presName="sibTrans" presStyleCnt="0"/>
      <dgm:spPr/>
    </dgm:pt>
    <dgm:pt modelId="{3FB6976A-FAC0-40BC-93D6-4C137FE2C4BC}" type="pres">
      <dgm:prSet presAssocID="{565C6291-7816-4AB8-9899-0EF923A349DC}" presName="compNode" presStyleCnt="0"/>
      <dgm:spPr/>
    </dgm:pt>
    <dgm:pt modelId="{4CBA1F5B-9DCD-4B65-8C7D-228FA40999A6}" type="pres">
      <dgm:prSet presAssocID="{565C6291-7816-4AB8-9899-0EF923A349DC}" presName="bgRect" presStyleLbl="bgShp" presStyleIdx="2" presStyleCnt="3"/>
      <dgm:spPr/>
    </dgm:pt>
    <dgm:pt modelId="{67DCBD1D-E49B-4943-BA15-C3C3AFE858DE}" type="pres">
      <dgm:prSet presAssocID="{565C6291-7816-4AB8-9899-0EF923A349DC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nieBottle"/>
        </a:ext>
      </dgm:extLst>
    </dgm:pt>
    <dgm:pt modelId="{DE81E612-80E1-436D-A04B-2B38806B3DCF}" type="pres">
      <dgm:prSet presAssocID="{565C6291-7816-4AB8-9899-0EF923A349DC}" presName="spaceRect" presStyleCnt="0"/>
      <dgm:spPr/>
    </dgm:pt>
    <dgm:pt modelId="{3558AAC5-8B48-45EC-8BDB-5F403020F22F}" type="pres">
      <dgm:prSet presAssocID="{565C6291-7816-4AB8-9899-0EF923A349DC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408A5F13-A8F8-429D-9B42-C42B90C35856}" srcId="{E79725C4-C1D7-4E52-95B2-C9EFA1188B3A}" destId="{565C6291-7816-4AB8-9899-0EF923A349DC}" srcOrd="2" destOrd="0" parTransId="{996347FB-654E-4E34-B206-9945EBF79581}" sibTransId="{7B534EB7-5BCE-494D-964F-37A00CFCC4FF}"/>
    <dgm:cxn modelId="{AA48C122-E733-4090-8FF3-DA7A85524954}" srcId="{E79725C4-C1D7-4E52-95B2-C9EFA1188B3A}" destId="{B1C2ECD6-6FE8-4B99-A595-BF0361C4BA06}" srcOrd="1" destOrd="0" parTransId="{46B15397-A290-42C4-AF8C-95714A015501}" sibTransId="{0E9D8571-B2F4-4305-820E-3F4B8E50C053}"/>
    <dgm:cxn modelId="{57E33F68-556A-4874-8EE6-2BF9C28990CF}" type="presOf" srcId="{B1C2ECD6-6FE8-4B99-A595-BF0361C4BA06}" destId="{CE8EFED2-4633-4AB6-BFE9-AB04DA4B190A}" srcOrd="0" destOrd="0" presId="urn:microsoft.com/office/officeart/2018/2/layout/IconVerticalSolidList"/>
    <dgm:cxn modelId="{4AC82D80-8E35-4F9B-B694-5EDB488EF109}" type="presOf" srcId="{565C6291-7816-4AB8-9899-0EF923A349DC}" destId="{3558AAC5-8B48-45EC-8BDB-5F403020F22F}" srcOrd="0" destOrd="0" presId="urn:microsoft.com/office/officeart/2018/2/layout/IconVerticalSolidList"/>
    <dgm:cxn modelId="{8E11CC83-F9CD-41B2-BFE1-340653513FB9}" type="presOf" srcId="{E79725C4-C1D7-4E52-95B2-C9EFA1188B3A}" destId="{7BD6EE3A-6CD1-42AC-AE88-53A8415AE856}" srcOrd="0" destOrd="0" presId="urn:microsoft.com/office/officeart/2018/2/layout/IconVerticalSolidList"/>
    <dgm:cxn modelId="{848BA2BE-E712-44B0-8FCD-0F8724C0CC8C}" srcId="{E79725C4-C1D7-4E52-95B2-C9EFA1188B3A}" destId="{44D9C24B-DABA-42AB-A724-71D50C59329D}" srcOrd="0" destOrd="0" parTransId="{766DFA63-00EF-4260-809B-768876F2D49E}" sibTransId="{6EDFC443-03BF-4A67-AE6F-43AB29E291BB}"/>
    <dgm:cxn modelId="{A6237BE5-0B93-4FEC-A6AB-967D4A2C2E54}" type="presOf" srcId="{44D9C24B-DABA-42AB-A724-71D50C59329D}" destId="{7C322949-FD7C-4183-B68C-A8CB88C63DE1}" srcOrd="0" destOrd="0" presId="urn:microsoft.com/office/officeart/2018/2/layout/IconVerticalSolidList"/>
    <dgm:cxn modelId="{99353131-8D07-4C59-BD9C-567DF3E8373F}" type="presParOf" srcId="{7BD6EE3A-6CD1-42AC-AE88-53A8415AE856}" destId="{7A069EE7-31D2-4D47-9E86-EADB175B1421}" srcOrd="0" destOrd="0" presId="urn:microsoft.com/office/officeart/2018/2/layout/IconVerticalSolidList"/>
    <dgm:cxn modelId="{9FC081C2-4E5A-43DD-AF09-3AF293459708}" type="presParOf" srcId="{7A069EE7-31D2-4D47-9E86-EADB175B1421}" destId="{658C0B1B-33FA-4774-B5C2-4F39901D81FE}" srcOrd="0" destOrd="0" presId="urn:microsoft.com/office/officeart/2018/2/layout/IconVerticalSolidList"/>
    <dgm:cxn modelId="{49B1BCFD-D519-49C8-A798-24A457965A84}" type="presParOf" srcId="{7A069EE7-31D2-4D47-9E86-EADB175B1421}" destId="{B8EBD8BE-D073-4E5D-9E88-1797716BA884}" srcOrd="1" destOrd="0" presId="urn:microsoft.com/office/officeart/2018/2/layout/IconVerticalSolidList"/>
    <dgm:cxn modelId="{E4C15CDA-F1FF-403E-A8A4-921DCAF64AC5}" type="presParOf" srcId="{7A069EE7-31D2-4D47-9E86-EADB175B1421}" destId="{8829ADFC-6A75-4EF8-8A5B-D45B3869CF41}" srcOrd="2" destOrd="0" presId="urn:microsoft.com/office/officeart/2018/2/layout/IconVerticalSolidList"/>
    <dgm:cxn modelId="{E130343E-1FC3-4849-BF2F-2BE7EB8F0151}" type="presParOf" srcId="{7A069EE7-31D2-4D47-9E86-EADB175B1421}" destId="{7C322949-FD7C-4183-B68C-A8CB88C63DE1}" srcOrd="3" destOrd="0" presId="urn:microsoft.com/office/officeart/2018/2/layout/IconVerticalSolidList"/>
    <dgm:cxn modelId="{CFCF0D4C-601A-4744-9ADC-40E0026DDBA1}" type="presParOf" srcId="{7BD6EE3A-6CD1-42AC-AE88-53A8415AE856}" destId="{F6503790-03B5-41A8-87F6-32CF0440CDDB}" srcOrd="1" destOrd="0" presId="urn:microsoft.com/office/officeart/2018/2/layout/IconVerticalSolidList"/>
    <dgm:cxn modelId="{374B576E-A28A-458F-8954-B0DC812CDBC3}" type="presParOf" srcId="{7BD6EE3A-6CD1-42AC-AE88-53A8415AE856}" destId="{E6CF4891-9C17-4DE2-8F96-64B859E89D38}" srcOrd="2" destOrd="0" presId="urn:microsoft.com/office/officeart/2018/2/layout/IconVerticalSolidList"/>
    <dgm:cxn modelId="{5428F9D2-716A-4A73-980B-53AC0A09E041}" type="presParOf" srcId="{E6CF4891-9C17-4DE2-8F96-64B859E89D38}" destId="{BD07CF26-8144-45E7-B16F-5252E55E450A}" srcOrd="0" destOrd="0" presId="urn:microsoft.com/office/officeart/2018/2/layout/IconVerticalSolidList"/>
    <dgm:cxn modelId="{F73087D4-1158-45B1-803D-DF398043ED08}" type="presParOf" srcId="{E6CF4891-9C17-4DE2-8F96-64B859E89D38}" destId="{6D52EADD-ABB0-44BD-9590-A843720B42EE}" srcOrd="1" destOrd="0" presId="urn:microsoft.com/office/officeart/2018/2/layout/IconVerticalSolidList"/>
    <dgm:cxn modelId="{F1306082-FDCB-4942-9F4C-F9397F11C6EE}" type="presParOf" srcId="{E6CF4891-9C17-4DE2-8F96-64B859E89D38}" destId="{34F4D511-290E-436B-B74D-3F698B33BD0D}" srcOrd="2" destOrd="0" presId="urn:microsoft.com/office/officeart/2018/2/layout/IconVerticalSolidList"/>
    <dgm:cxn modelId="{E35B535A-E78D-4048-B402-87AB0834AE73}" type="presParOf" srcId="{E6CF4891-9C17-4DE2-8F96-64B859E89D38}" destId="{CE8EFED2-4633-4AB6-BFE9-AB04DA4B190A}" srcOrd="3" destOrd="0" presId="urn:microsoft.com/office/officeart/2018/2/layout/IconVerticalSolidList"/>
    <dgm:cxn modelId="{A0C26546-D097-4045-829E-BB772E69B847}" type="presParOf" srcId="{7BD6EE3A-6CD1-42AC-AE88-53A8415AE856}" destId="{6F585A57-65CC-4E3E-885C-DA72B148F061}" srcOrd="3" destOrd="0" presId="urn:microsoft.com/office/officeart/2018/2/layout/IconVerticalSolidList"/>
    <dgm:cxn modelId="{14C69F33-B8A2-468A-BB51-8949EADE68EE}" type="presParOf" srcId="{7BD6EE3A-6CD1-42AC-AE88-53A8415AE856}" destId="{3FB6976A-FAC0-40BC-93D6-4C137FE2C4BC}" srcOrd="4" destOrd="0" presId="urn:microsoft.com/office/officeart/2018/2/layout/IconVerticalSolidList"/>
    <dgm:cxn modelId="{DC9E7E31-C225-4E88-BD78-A932D9A39D1A}" type="presParOf" srcId="{3FB6976A-FAC0-40BC-93D6-4C137FE2C4BC}" destId="{4CBA1F5B-9DCD-4B65-8C7D-228FA40999A6}" srcOrd="0" destOrd="0" presId="urn:microsoft.com/office/officeart/2018/2/layout/IconVerticalSolidList"/>
    <dgm:cxn modelId="{A222CC05-A7B6-4E9B-A3D7-E9E42BE039B1}" type="presParOf" srcId="{3FB6976A-FAC0-40BC-93D6-4C137FE2C4BC}" destId="{67DCBD1D-E49B-4943-BA15-C3C3AFE858DE}" srcOrd="1" destOrd="0" presId="urn:microsoft.com/office/officeart/2018/2/layout/IconVerticalSolidList"/>
    <dgm:cxn modelId="{EAAE90AE-039E-41B1-BF71-971DB5AB60D1}" type="presParOf" srcId="{3FB6976A-FAC0-40BC-93D6-4C137FE2C4BC}" destId="{DE81E612-80E1-436D-A04B-2B38806B3DCF}" srcOrd="2" destOrd="0" presId="urn:microsoft.com/office/officeart/2018/2/layout/IconVerticalSolidList"/>
    <dgm:cxn modelId="{9BC7B165-220A-4EC0-B1D0-9D0A89B69FD5}" type="presParOf" srcId="{3FB6976A-FAC0-40BC-93D6-4C137FE2C4BC}" destId="{3558AAC5-8B48-45EC-8BDB-5F403020F22F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50666B3-57F1-4B7B-ACF8-46450D9C1F4A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7B338AD6-2DBA-4531-A52A-3770AF677202}">
      <dgm:prSet/>
      <dgm:spPr/>
      <dgm:t>
        <a:bodyPr/>
        <a:lstStyle/>
        <a:p>
          <a:r>
            <a:rPr lang="en-US"/>
            <a:t>Se borra de la misma forma que un árbol ABB.</a:t>
          </a:r>
        </a:p>
      </dgm:t>
    </dgm:pt>
    <dgm:pt modelId="{BC6B7286-117C-4AEE-B599-7B1434D94C6E}" type="parTrans" cxnId="{75AA3F87-D630-4483-ADC2-A7D20FA23AA7}">
      <dgm:prSet/>
      <dgm:spPr/>
      <dgm:t>
        <a:bodyPr/>
        <a:lstStyle/>
        <a:p>
          <a:endParaRPr lang="en-US"/>
        </a:p>
      </dgm:t>
    </dgm:pt>
    <dgm:pt modelId="{4D97276D-4D38-4AC1-A668-F9FCAB86ECBF}" type="sibTrans" cxnId="{75AA3F87-D630-4483-ADC2-A7D20FA23AA7}">
      <dgm:prSet/>
      <dgm:spPr/>
      <dgm:t>
        <a:bodyPr/>
        <a:lstStyle/>
        <a:p>
          <a:endParaRPr lang="en-US"/>
        </a:p>
      </dgm:t>
    </dgm:pt>
    <dgm:pt modelId="{7630D534-7B26-46D7-BB1F-28CF092286D4}">
      <dgm:prSet/>
      <dgm:spPr/>
      <dgm:t>
        <a:bodyPr/>
        <a:lstStyle/>
        <a:p>
          <a:r>
            <a:rPr lang="en-US"/>
            <a:t>Una extraccion genera un cambio en el factor de balanceo del nodo padre de esa rama.</a:t>
          </a:r>
        </a:p>
      </dgm:t>
    </dgm:pt>
    <dgm:pt modelId="{2A733080-3972-45B8-A629-B43011DEE14A}" type="parTrans" cxnId="{B96F90E7-93D8-46C1-8ACB-C7756E592FB5}">
      <dgm:prSet/>
      <dgm:spPr/>
      <dgm:t>
        <a:bodyPr/>
        <a:lstStyle/>
        <a:p>
          <a:endParaRPr lang="en-US"/>
        </a:p>
      </dgm:t>
    </dgm:pt>
    <dgm:pt modelId="{B6274FBB-8754-4B40-BDA7-4741881DC5EA}" type="sibTrans" cxnId="{B96F90E7-93D8-46C1-8ACB-C7756E592FB5}">
      <dgm:prSet/>
      <dgm:spPr/>
      <dgm:t>
        <a:bodyPr/>
        <a:lstStyle/>
        <a:p>
          <a:endParaRPr lang="en-US"/>
        </a:p>
      </dgm:t>
    </dgm:pt>
    <dgm:pt modelId="{7830B4B3-44E8-4FF7-81CB-8557F8C0F5E2}">
      <dgm:prSet/>
      <dgm:spPr/>
      <dgm:t>
        <a:bodyPr/>
        <a:lstStyle/>
        <a:p>
          <a:r>
            <a:rPr lang="en-US"/>
            <a:t>Requiere las mismas rotaciones simples y dobles de la inserción.</a:t>
          </a:r>
        </a:p>
      </dgm:t>
    </dgm:pt>
    <dgm:pt modelId="{D916A4BA-89B7-44CC-83CF-D73ECBACBC16}" type="parTrans" cxnId="{5D11AD07-4883-4F83-A32C-C07AF22F11DC}">
      <dgm:prSet/>
      <dgm:spPr/>
      <dgm:t>
        <a:bodyPr/>
        <a:lstStyle/>
        <a:p>
          <a:endParaRPr lang="en-US"/>
        </a:p>
      </dgm:t>
    </dgm:pt>
    <dgm:pt modelId="{08AA94C7-A6E0-4008-A1F9-ACC8D4864B92}" type="sibTrans" cxnId="{5D11AD07-4883-4F83-A32C-C07AF22F11DC}">
      <dgm:prSet/>
      <dgm:spPr/>
      <dgm:t>
        <a:bodyPr/>
        <a:lstStyle/>
        <a:p>
          <a:endParaRPr lang="en-US"/>
        </a:p>
      </dgm:t>
    </dgm:pt>
    <dgm:pt modelId="{C88AFB2B-9692-48F4-9632-E7AF9EA46174}">
      <dgm:prSet/>
      <dgm:spPr/>
      <dgm:t>
        <a:bodyPr/>
        <a:lstStyle/>
        <a:p>
          <a:r>
            <a:rPr lang="en-US"/>
            <a:t>El costo de este algoritmo es proporcional a la altura del arbol, o sea, O(log n).</a:t>
          </a:r>
        </a:p>
      </dgm:t>
    </dgm:pt>
    <dgm:pt modelId="{FF78A567-0738-49A4-8B4C-2F77BA64EAD3}" type="parTrans" cxnId="{CDEFE6DE-A2BF-4070-B3DB-C91167A97FEB}">
      <dgm:prSet/>
      <dgm:spPr/>
      <dgm:t>
        <a:bodyPr/>
        <a:lstStyle/>
        <a:p>
          <a:endParaRPr lang="en-US"/>
        </a:p>
      </dgm:t>
    </dgm:pt>
    <dgm:pt modelId="{FC0A7413-0895-4FDA-91AE-F7FF765492C3}" type="sibTrans" cxnId="{CDEFE6DE-A2BF-4070-B3DB-C91167A97FEB}">
      <dgm:prSet/>
      <dgm:spPr/>
      <dgm:t>
        <a:bodyPr/>
        <a:lstStyle/>
        <a:p>
          <a:endParaRPr lang="en-US"/>
        </a:p>
      </dgm:t>
    </dgm:pt>
    <dgm:pt modelId="{FA51A0F5-9A9C-46DB-BC36-DA10BE23D47F}" type="pres">
      <dgm:prSet presAssocID="{E50666B3-57F1-4B7B-ACF8-46450D9C1F4A}" presName="root" presStyleCnt="0">
        <dgm:presLayoutVars>
          <dgm:dir/>
          <dgm:resizeHandles val="exact"/>
        </dgm:presLayoutVars>
      </dgm:prSet>
      <dgm:spPr/>
    </dgm:pt>
    <dgm:pt modelId="{25DC6136-8323-446F-B085-DC230AC6D1E8}" type="pres">
      <dgm:prSet presAssocID="{7B338AD6-2DBA-4531-A52A-3770AF677202}" presName="compNode" presStyleCnt="0"/>
      <dgm:spPr/>
    </dgm:pt>
    <dgm:pt modelId="{42F6C8D3-CA95-4BB4-A30A-6AB5E4FBF532}" type="pres">
      <dgm:prSet presAssocID="{7B338AD6-2DBA-4531-A52A-3770AF677202}" presName="bgRect" presStyleLbl="bgShp" presStyleIdx="0" presStyleCnt="4"/>
      <dgm:spPr/>
    </dgm:pt>
    <dgm:pt modelId="{FD850456-EB30-4865-A076-1F593AF4C476}" type="pres">
      <dgm:prSet presAssocID="{7B338AD6-2DBA-4531-A52A-3770AF677202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keleton"/>
        </a:ext>
      </dgm:extLst>
    </dgm:pt>
    <dgm:pt modelId="{807C8011-69BF-40FC-8569-F041C50D1B81}" type="pres">
      <dgm:prSet presAssocID="{7B338AD6-2DBA-4531-A52A-3770AF677202}" presName="spaceRect" presStyleCnt="0"/>
      <dgm:spPr/>
    </dgm:pt>
    <dgm:pt modelId="{24C79308-C63E-4DA4-9BF8-EF9BAF295BD6}" type="pres">
      <dgm:prSet presAssocID="{7B338AD6-2DBA-4531-A52A-3770AF677202}" presName="parTx" presStyleLbl="revTx" presStyleIdx="0" presStyleCnt="4">
        <dgm:presLayoutVars>
          <dgm:chMax val="0"/>
          <dgm:chPref val="0"/>
        </dgm:presLayoutVars>
      </dgm:prSet>
      <dgm:spPr/>
    </dgm:pt>
    <dgm:pt modelId="{7626B7DA-8C9C-422B-9131-C6728D2B3D50}" type="pres">
      <dgm:prSet presAssocID="{4D97276D-4D38-4AC1-A668-F9FCAB86ECBF}" presName="sibTrans" presStyleCnt="0"/>
      <dgm:spPr/>
    </dgm:pt>
    <dgm:pt modelId="{BDB7111E-8536-4F15-ABD5-CBBA140DEEF3}" type="pres">
      <dgm:prSet presAssocID="{7630D534-7B26-46D7-BB1F-28CF092286D4}" presName="compNode" presStyleCnt="0"/>
      <dgm:spPr/>
    </dgm:pt>
    <dgm:pt modelId="{09895779-3D91-4420-9526-5E0454768EB5}" type="pres">
      <dgm:prSet presAssocID="{7630D534-7B26-46D7-BB1F-28CF092286D4}" presName="bgRect" presStyleLbl="bgShp" presStyleIdx="1" presStyleCnt="4"/>
      <dgm:spPr/>
    </dgm:pt>
    <dgm:pt modelId="{D8D59F35-F890-4E4F-9EC9-307F51E2CADE}" type="pres">
      <dgm:prSet presAssocID="{7630D534-7B26-46D7-BB1F-28CF092286D4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laybook"/>
        </a:ext>
      </dgm:extLst>
    </dgm:pt>
    <dgm:pt modelId="{B4213B8B-4B62-403F-BB83-E35274B31D13}" type="pres">
      <dgm:prSet presAssocID="{7630D534-7B26-46D7-BB1F-28CF092286D4}" presName="spaceRect" presStyleCnt="0"/>
      <dgm:spPr/>
    </dgm:pt>
    <dgm:pt modelId="{F87BAF3D-BFC9-46DB-BFC4-82AB2012DD52}" type="pres">
      <dgm:prSet presAssocID="{7630D534-7B26-46D7-BB1F-28CF092286D4}" presName="parTx" presStyleLbl="revTx" presStyleIdx="1" presStyleCnt="4">
        <dgm:presLayoutVars>
          <dgm:chMax val="0"/>
          <dgm:chPref val="0"/>
        </dgm:presLayoutVars>
      </dgm:prSet>
      <dgm:spPr/>
    </dgm:pt>
    <dgm:pt modelId="{1E2077CE-5CC7-49F3-B88B-4E70778BAF24}" type="pres">
      <dgm:prSet presAssocID="{B6274FBB-8754-4B40-BDA7-4741881DC5EA}" presName="sibTrans" presStyleCnt="0"/>
      <dgm:spPr/>
    </dgm:pt>
    <dgm:pt modelId="{A301262F-2210-4397-B960-BBC96B02D123}" type="pres">
      <dgm:prSet presAssocID="{7830B4B3-44E8-4FF7-81CB-8557F8C0F5E2}" presName="compNode" presStyleCnt="0"/>
      <dgm:spPr/>
    </dgm:pt>
    <dgm:pt modelId="{F04DAB56-2472-4084-AE9B-0BF216CFA5CD}" type="pres">
      <dgm:prSet presAssocID="{7830B4B3-44E8-4FF7-81CB-8557F8C0F5E2}" presName="bgRect" presStyleLbl="bgShp" presStyleIdx="2" presStyleCnt="4"/>
      <dgm:spPr/>
    </dgm:pt>
    <dgm:pt modelId="{07C6B18D-0009-477B-B696-C5FCD552208B}" type="pres">
      <dgm:prSet presAssocID="{7830B4B3-44E8-4FF7-81CB-8557F8C0F5E2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terpillar"/>
        </a:ext>
      </dgm:extLst>
    </dgm:pt>
    <dgm:pt modelId="{35912B90-1F99-413E-94C6-A4146244BB14}" type="pres">
      <dgm:prSet presAssocID="{7830B4B3-44E8-4FF7-81CB-8557F8C0F5E2}" presName="spaceRect" presStyleCnt="0"/>
      <dgm:spPr/>
    </dgm:pt>
    <dgm:pt modelId="{78284E44-8093-4A14-80C2-646DF3D58E9C}" type="pres">
      <dgm:prSet presAssocID="{7830B4B3-44E8-4FF7-81CB-8557F8C0F5E2}" presName="parTx" presStyleLbl="revTx" presStyleIdx="2" presStyleCnt="4">
        <dgm:presLayoutVars>
          <dgm:chMax val="0"/>
          <dgm:chPref val="0"/>
        </dgm:presLayoutVars>
      </dgm:prSet>
      <dgm:spPr/>
    </dgm:pt>
    <dgm:pt modelId="{553213CD-3928-46D1-8D4C-25324BD615CB}" type="pres">
      <dgm:prSet presAssocID="{08AA94C7-A6E0-4008-A1F9-ACC8D4864B92}" presName="sibTrans" presStyleCnt="0"/>
      <dgm:spPr/>
    </dgm:pt>
    <dgm:pt modelId="{F3BAAA14-CE88-4D6C-8E3E-51B3A7F48E48}" type="pres">
      <dgm:prSet presAssocID="{C88AFB2B-9692-48F4-9632-E7AF9EA46174}" presName="compNode" presStyleCnt="0"/>
      <dgm:spPr/>
    </dgm:pt>
    <dgm:pt modelId="{F1566F59-6A96-4A99-ACFD-54C37CA62C9F}" type="pres">
      <dgm:prSet presAssocID="{C88AFB2B-9692-48F4-9632-E7AF9EA46174}" presName="bgRect" presStyleLbl="bgShp" presStyleIdx="3" presStyleCnt="4"/>
      <dgm:spPr/>
    </dgm:pt>
    <dgm:pt modelId="{59A702E9-6B7C-4B23-93EE-7AD90259AEAB}" type="pres">
      <dgm:prSet presAssocID="{C88AFB2B-9692-48F4-9632-E7AF9EA46174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ind Chime"/>
        </a:ext>
      </dgm:extLst>
    </dgm:pt>
    <dgm:pt modelId="{9B0FF2A7-8612-4F3D-B987-AB00374387D7}" type="pres">
      <dgm:prSet presAssocID="{C88AFB2B-9692-48F4-9632-E7AF9EA46174}" presName="spaceRect" presStyleCnt="0"/>
      <dgm:spPr/>
    </dgm:pt>
    <dgm:pt modelId="{5677ACC5-5453-4AFB-8A72-E8848F990C7E}" type="pres">
      <dgm:prSet presAssocID="{C88AFB2B-9692-48F4-9632-E7AF9EA46174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5D11AD07-4883-4F83-A32C-C07AF22F11DC}" srcId="{E50666B3-57F1-4B7B-ACF8-46450D9C1F4A}" destId="{7830B4B3-44E8-4FF7-81CB-8557F8C0F5E2}" srcOrd="2" destOrd="0" parTransId="{D916A4BA-89B7-44CC-83CF-D73ECBACBC16}" sibTransId="{08AA94C7-A6E0-4008-A1F9-ACC8D4864B92}"/>
    <dgm:cxn modelId="{C968C60C-ACDE-4D1A-A9C9-B350C56FF405}" type="presOf" srcId="{C88AFB2B-9692-48F4-9632-E7AF9EA46174}" destId="{5677ACC5-5453-4AFB-8A72-E8848F990C7E}" srcOrd="0" destOrd="0" presId="urn:microsoft.com/office/officeart/2018/2/layout/IconVerticalSolidList"/>
    <dgm:cxn modelId="{498D913A-4CF2-445D-84F5-8E23A160365B}" type="presOf" srcId="{7630D534-7B26-46D7-BB1F-28CF092286D4}" destId="{F87BAF3D-BFC9-46DB-BFC4-82AB2012DD52}" srcOrd="0" destOrd="0" presId="urn:microsoft.com/office/officeart/2018/2/layout/IconVerticalSolidList"/>
    <dgm:cxn modelId="{3F534C41-E288-4266-A022-769B9272E474}" type="presOf" srcId="{7B338AD6-2DBA-4531-A52A-3770AF677202}" destId="{24C79308-C63E-4DA4-9BF8-EF9BAF295BD6}" srcOrd="0" destOrd="0" presId="urn:microsoft.com/office/officeart/2018/2/layout/IconVerticalSolidList"/>
    <dgm:cxn modelId="{4B793452-587B-45BB-81C7-8EB59DBF980C}" type="presOf" srcId="{E50666B3-57F1-4B7B-ACF8-46450D9C1F4A}" destId="{FA51A0F5-9A9C-46DB-BC36-DA10BE23D47F}" srcOrd="0" destOrd="0" presId="urn:microsoft.com/office/officeart/2018/2/layout/IconVerticalSolidList"/>
    <dgm:cxn modelId="{75AA3F87-D630-4483-ADC2-A7D20FA23AA7}" srcId="{E50666B3-57F1-4B7B-ACF8-46450D9C1F4A}" destId="{7B338AD6-2DBA-4531-A52A-3770AF677202}" srcOrd="0" destOrd="0" parTransId="{BC6B7286-117C-4AEE-B599-7B1434D94C6E}" sibTransId="{4D97276D-4D38-4AC1-A668-F9FCAB86ECBF}"/>
    <dgm:cxn modelId="{390A8AA7-3462-4CF3-91A5-ABFA72CAC803}" type="presOf" srcId="{7830B4B3-44E8-4FF7-81CB-8557F8C0F5E2}" destId="{78284E44-8093-4A14-80C2-646DF3D58E9C}" srcOrd="0" destOrd="0" presId="urn:microsoft.com/office/officeart/2018/2/layout/IconVerticalSolidList"/>
    <dgm:cxn modelId="{CDEFE6DE-A2BF-4070-B3DB-C91167A97FEB}" srcId="{E50666B3-57F1-4B7B-ACF8-46450D9C1F4A}" destId="{C88AFB2B-9692-48F4-9632-E7AF9EA46174}" srcOrd="3" destOrd="0" parTransId="{FF78A567-0738-49A4-8B4C-2F77BA64EAD3}" sibTransId="{FC0A7413-0895-4FDA-91AE-F7FF765492C3}"/>
    <dgm:cxn modelId="{B96F90E7-93D8-46C1-8ACB-C7756E592FB5}" srcId="{E50666B3-57F1-4B7B-ACF8-46450D9C1F4A}" destId="{7630D534-7B26-46D7-BB1F-28CF092286D4}" srcOrd="1" destOrd="0" parTransId="{2A733080-3972-45B8-A629-B43011DEE14A}" sibTransId="{B6274FBB-8754-4B40-BDA7-4741881DC5EA}"/>
    <dgm:cxn modelId="{9BC5F21B-7B96-41D2-A334-9222CBEC1645}" type="presParOf" srcId="{FA51A0F5-9A9C-46DB-BC36-DA10BE23D47F}" destId="{25DC6136-8323-446F-B085-DC230AC6D1E8}" srcOrd="0" destOrd="0" presId="urn:microsoft.com/office/officeart/2018/2/layout/IconVerticalSolidList"/>
    <dgm:cxn modelId="{EA6D3364-FBD8-49E4-B946-27CC431D35CB}" type="presParOf" srcId="{25DC6136-8323-446F-B085-DC230AC6D1E8}" destId="{42F6C8D3-CA95-4BB4-A30A-6AB5E4FBF532}" srcOrd="0" destOrd="0" presId="urn:microsoft.com/office/officeart/2018/2/layout/IconVerticalSolidList"/>
    <dgm:cxn modelId="{30A3AB54-8B39-47D1-9F99-A3AD36F33BD1}" type="presParOf" srcId="{25DC6136-8323-446F-B085-DC230AC6D1E8}" destId="{FD850456-EB30-4865-A076-1F593AF4C476}" srcOrd="1" destOrd="0" presId="urn:microsoft.com/office/officeart/2018/2/layout/IconVerticalSolidList"/>
    <dgm:cxn modelId="{E4993B64-80C4-44DE-A24B-9BE68C22A1B2}" type="presParOf" srcId="{25DC6136-8323-446F-B085-DC230AC6D1E8}" destId="{807C8011-69BF-40FC-8569-F041C50D1B81}" srcOrd="2" destOrd="0" presId="urn:microsoft.com/office/officeart/2018/2/layout/IconVerticalSolidList"/>
    <dgm:cxn modelId="{30D8E747-C5F4-44BC-8AFA-947AECB5671C}" type="presParOf" srcId="{25DC6136-8323-446F-B085-DC230AC6D1E8}" destId="{24C79308-C63E-4DA4-9BF8-EF9BAF295BD6}" srcOrd="3" destOrd="0" presId="urn:microsoft.com/office/officeart/2018/2/layout/IconVerticalSolidList"/>
    <dgm:cxn modelId="{82D833D3-7BBB-4DCC-B9C5-2BCEAB920ABE}" type="presParOf" srcId="{FA51A0F5-9A9C-46DB-BC36-DA10BE23D47F}" destId="{7626B7DA-8C9C-422B-9131-C6728D2B3D50}" srcOrd="1" destOrd="0" presId="urn:microsoft.com/office/officeart/2018/2/layout/IconVerticalSolidList"/>
    <dgm:cxn modelId="{A472E243-7C1C-4CE1-949B-420DF113FA4B}" type="presParOf" srcId="{FA51A0F5-9A9C-46DB-BC36-DA10BE23D47F}" destId="{BDB7111E-8536-4F15-ABD5-CBBA140DEEF3}" srcOrd="2" destOrd="0" presId="urn:microsoft.com/office/officeart/2018/2/layout/IconVerticalSolidList"/>
    <dgm:cxn modelId="{F84D02AD-8CCC-46ED-B1FA-73F4B88DD8B5}" type="presParOf" srcId="{BDB7111E-8536-4F15-ABD5-CBBA140DEEF3}" destId="{09895779-3D91-4420-9526-5E0454768EB5}" srcOrd="0" destOrd="0" presId="urn:microsoft.com/office/officeart/2018/2/layout/IconVerticalSolidList"/>
    <dgm:cxn modelId="{A6D23E39-B1A5-48A5-BEE3-A512AB517B94}" type="presParOf" srcId="{BDB7111E-8536-4F15-ABD5-CBBA140DEEF3}" destId="{D8D59F35-F890-4E4F-9EC9-307F51E2CADE}" srcOrd="1" destOrd="0" presId="urn:microsoft.com/office/officeart/2018/2/layout/IconVerticalSolidList"/>
    <dgm:cxn modelId="{BE239653-A590-4EB1-90B1-C3691A5DDE4C}" type="presParOf" srcId="{BDB7111E-8536-4F15-ABD5-CBBA140DEEF3}" destId="{B4213B8B-4B62-403F-BB83-E35274B31D13}" srcOrd="2" destOrd="0" presId="urn:microsoft.com/office/officeart/2018/2/layout/IconVerticalSolidList"/>
    <dgm:cxn modelId="{4E09F090-D0F5-4FEB-BC4F-DA39E8244FAF}" type="presParOf" srcId="{BDB7111E-8536-4F15-ABD5-CBBA140DEEF3}" destId="{F87BAF3D-BFC9-46DB-BFC4-82AB2012DD52}" srcOrd="3" destOrd="0" presId="urn:microsoft.com/office/officeart/2018/2/layout/IconVerticalSolidList"/>
    <dgm:cxn modelId="{1FA00659-39AA-461A-9C5C-6620AFF9A1D9}" type="presParOf" srcId="{FA51A0F5-9A9C-46DB-BC36-DA10BE23D47F}" destId="{1E2077CE-5CC7-49F3-B88B-4E70778BAF24}" srcOrd="3" destOrd="0" presId="urn:microsoft.com/office/officeart/2018/2/layout/IconVerticalSolidList"/>
    <dgm:cxn modelId="{255875CD-FBE6-4C93-942D-F170E7E42138}" type="presParOf" srcId="{FA51A0F5-9A9C-46DB-BC36-DA10BE23D47F}" destId="{A301262F-2210-4397-B960-BBC96B02D123}" srcOrd="4" destOrd="0" presId="urn:microsoft.com/office/officeart/2018/2/layout/IconVerticalSolidList"/>
    <dgm:cxn modelId="{51675956-BC26-44A3-8C2A-EA4D2A98BD4A}" type="presParOf" srcId="{A301262F-2210-4397-B960-BBC96B02D123}" destId="{F04DAB56-2472-4084-AE9B-0BF216CFA5CD}" srcOrd="0" destOrd="0" presId="urn:microsoft.com/office/officeart/2018/2/layout/IconVerticalSolidList"/>
    <dgm:cxn modelId="{8A29B6B2-653C-494B-B024-3B04EBE0B9C9}" type="presParOf" srcId="{A301262F-2210-4397-B960-BBC96B02D123}" destId="{07C6B18D-0009-477B-B696-C5FCD552208B}" srcOrd="1" destOrd="0" presId="urn:microsoft.com/office/officeart/2018/2/layout/IconVerticalSolidList"/>
    <dgm:cxn modelId="{30D05D67-9CAD-46B0-8B5C-B37E2C6ED1AB}" type="presParOf" srcId="{A301262F-2210-4397-B960-BBC96B02D123}" destId="{35912B90-1F99-413E-94C6-A4146244BB14}" srcOrd="2" destOrd="0" presId="urn:microsoft.com/office/officeart/2018/2/layout/IconVerticalSolidList"/>
    <dgm:cxn modelId="{BD0A63A6-F125-49F7-A056-85E9EC2AA5E5}" type="presParOf" srcId="{A301262F-2210-4397-B960-BBC96B02D123}" destId="{78284E44-8093-4A14-80C2-646DF3D58E9C}" srcOrd="3" destOrd="0" presId="urn:microsoft.com/office/officeart/2018/2/layout/IconVerticalSolidList"/>
    <dgm:cxn modelId="{CD195404-9E4D-4620-B568-FC445A4B619A}" type="presParOf" srcId="{FA51A0F5-9A9C-46DB-BC36-DA10BE23D47F}" destId="{553213CD-3928-46D1-8D4C-25324BD615CB}" srcOrd="5" destOrd="0" presId="urn:microsoft.com/office/officeart/2018/2/layout/IconVerticalSolidList"/>
    <dgm:cxn modelId="{419DBEA9-B44D-4897-ACCF-63759690C711}" type="presParOf" srcId="{FA51A0F5-9A9C-46DB-BC36-DA10BE23D47F}" destId="{F3BAAA14-CE88-4D6C-8E3E-51B3A7F48E48}" srcOrd="6" destOrd="0" presId="urn:microsoft.com/office/officeart/2018/2/layout/IconVerticalSolidList"/>
    <dgm:cxn modelId="{8748AB9C-F1FF-4AC3-8513-51EDCA43ECDD}" type="presParOf" srcId="{F3BAAA14-CE88-4D6C-8E3E-51B3A7F48E48}" destId="{F1566F59-6A96-4A99-ACFD-54C37CA62C9F}" srcOrd="0" destOrd="0" presId="urn:microsoft.com/office/officeart/2018/2/layout/IconVerticalSolidList"/>
    <dgm:cxn modelId="{A5E95203-4D7F-4CB5-9445-BAE8F713C07F}" type="presParOf" srcId="{F3BAAA14-CE88-4D6C-8E3E-51B3A7F48E48}" destId="{59A702E9-6B7C-4B23-93EE-7AD90259AEAB}" srcOrd="1" destOrd="0" presId="urn:microsoft.com/office/officeart/2018/2/layout/IconVerticalSolidList"/>
    <dgm:cxn modelId="{ADCC6950-6CE9-4763-A1E6-823DFD210B30}" type="presParOf" srcId="{F3BAAA14-CE88-4D6C-8E3E-51B3A7F48E48}" destId="{9B0FF2A7-8612-4F3D-B987-AB00374387D7}" srcOrd="2" destOrd="0" presId="urn:microsoft.com/office/officeart/2018/2/layout/IconVerticalSolidList"/>
    <dgm:cxn modelId="{D1E31883-4507-4007-9494-5D7FFA4D85C7}" type="presParOf" srcId="{F3BAAA14-CE88-4D6C-8E3E-51B3A7F48E48}" destId="{5677ACC5-5453-4AFB-8A72-E8848F990C7E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0B10B11-C8E1-491D-A9F4-AFFEDF784775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3F842B84-220A-4972-960C-E0FFEBEC85FA}">
      <dgm:prSet/>
      <dgm:spPr/>
      <dgm:t>
        <a:bodyPr/>
        <a:lstStyle/>
        <a:p>
          <a:pPr>
            <a:defRPr cap="all"/>
          </a:pPr>
          <a:r>
            <a:rPr lang="es-AR"/>
            <a:t>Buscar nodo X a borrar (igual que en ABB)</a:t>
          </a:r>
          <a:endParaRPr lang="en-US"/>
        </a:p>
      </dgm:t>
    </dgm:pt>
    <dgm:pt modelId="{60176274-A708-441C-BEF9-74DDC3A1DA2A}" type="parTrans" cxnId="{96FA427B-CF98-4258-B3BB-370434774DCB}">
      <dgm:prSet/>
      <dgm:spPr/>
      <dgm:t>
        <a:bodyPr/>
        <a:lstStyle/>
        <a:p>
          <a:endParaRPr lang="en-US"/>
        </a:p>
      </dgm:t>
    </dgm:pt>
    <dgm:pt modelId="{6DE31939-F7FD-46C3-940E-787D52BA797E}" type="sibTrans" cxnId="{96FA427B-CF98-4258-B3BB-370434774DCB}">
      <dgm:prSet/>
      <dgm:spPr/>
      <dgm:t>
        <a:bodyPr/>
        <a:lstStyle/>
        <a:p>
          <a:endParaRPr lang="en-US"/>
        </a:p>
      </dgm:t>
    </dgm:pt>
    <dgm:pt modelId="{F937EEA8-6846-49D0-9EF2-827902B8CA21}">
      <dgm:prSet/>
      <dgm:spPr/>
      <dgm:t>
        <a:bodyPr/>
        <a:lstStyle/>
        <a:p>
          <a:pPr>
            <a:defRPr cap="all"/>
          </a:pPr>
          <a:r>
            <a:rPr lang="es-AR"/>
            <a:t>Buscar reemplazo de X en nodo hoja</a:t>
          </a:r>
          <a:endParaRPr lang="en-US"/>
        </a:p>
      </dgm:t>
    </dgm:pt>
    <dgm:pt modelId="{8BFDDDAB-143D-40FF-8A02-5225CD539F6F}" type="parTrans" cxnId="{D9E26444-587E-487E-9FF4-CD400AF7E465}">
      <dgm:prSet/>
      <dgm:spPr/>
      <dgm:t>
        <a:bodyPr/>
        <a:lstStyle/>
        <a:p>
          <a:endParaRPr lang="en-US"/>
        </a:p>
      </dgm:t>
    </dgm:pt>
    <dgm:pt modelId="{5E4D35C8-267E-4398-91D7-89017F9E9E18}" type="sibTrans" cxnId="{D9E26444-587E-487E-9FF4-CD400AF7E465}">
      <dgm:prSet/>
      <dgm:spPr/>
      <dgm:t>
        <a:bodyPr/>
        <a:lstStyle/>
        <a:p>
          <a:endParaRPr lang="en-US"/>
        </a:p>
      </dgm:t>
    </dgm:pt>
    <dgm:pt modelId="{0814617C-18E7-4D78-8422-2B527AF86816}">
      <dgm:prSet/>
      <dgm:spPr/>
      <dgm:t>
        <a:bodyPr/>
        <a:lstStyle/>
        <a:p>
          <a:pPr>
            <a:defRPr cap="all"/>
          </a:pPr>
          <a:r>
            <a:rPr lang="es-AR"/>
            <a:t>Reemplazar X con Y</a:t>
          </a:r>
          <a:endParaRPr lang="en-US"/>
        </a:p>
      </dgm:t>
    </dgm:pt>
    <dgm:pt modelId="{89489150-9A74-472A-A52D-6A7BEEFCF186}" type="parTrans" cxnId="{715C17A5-2362-4763-A4BE-3FF86AA10476}">
      <dgm:prSet/>
      <dgm:spPr/>
      <dgm:t>
        <a:bodyPr/>
        <a:lstStyle/>
        <a:p>
          <a:endParaRPr lang="en-US"/>
        </a:p>
      </dgm:t>
    </dgm:pt>
    <dgm:pt modelId="{22BED78B-C42C-42A6-8A64-9BE8B2C31D7D}" type="sibTrans" cxnId="{715C17A5-2362-4763-A4BE-3FF86AA10476}">
      <dgm:prSet/>
      <dgm:spPr/>
      <dgm:t>
        <a:bodyPr/>
        <a:lstStyle/>
        <a:p>
          <a:endParaRPr lang="en-US"/>
        </a:p>
      </dgm:t>
    </dgm:pt>
    <dgm:pt modelId="{2B156548-97E9-4244-9CA8-FD8EA45AE5B5}">
      <dgm:prSet/>
      <dgm:spPr/>
      <dgm:t>
        <a:bodyPr/>
        <a:lstStyle/>
        <a:p>
          <a:pPr>
            <a:defRPr cap="all"/>
          </a:pPr>
          <a:r>
            <a:rPr lang="es-AR" dirty="0"/>
            <a:t>Eliminar Y</a:t>
          </a:r>
        </a:p>
        <a:p>
          <a:pPr>
            <a:defRPr cap="all"/>
          </a:pPr>
          <a:r>
            <a:rPr lang="es-AR" dirty="0"/>
            <a:t>DE LA HOJA</a:t>
          </a:r>
          <a:endParaRPr lang="en-US" dirty="0"/>
        </a:p>
      </dgm:t>
    </dgm:pt>
    <dgm:pt modelId="{020DD444-9B27-47D8-A0CC-F6B8B2FE1B6C}" type="parTrans" cxnId="{C9D2CD63-45F0-41CF-9CEF-28B9B04BBCAB}">
      <dgm:prSet/>
      <dgm:spPr/>
      <dgm:t>
        <a:bodyPr/>
        <a:lstStyle/>
        <a:p>
          <a:endParaRPr lang="en-US"/>
        </a:p>
      </dgm:t>
    </dgm:pt>
    <dgm:pt modelId="{704AD2A8-178A-4299-9596-5CA107CDD406}" type="sibTrans" cxnId="{C9D2CD63-45F0-41CF-9CEF-28B9B04BBCAB}">
      <dgm:prSet/>
      <dgm:spPr/>
      <dgm:t>
        <a:bodyPr/>
        <a:lstStyle/>
        <a:p>
          <a:endParaRPr lang="en-US"/>
        </a:p>
      </dgm:t>
    </dgm:pt>
    <dgm:pt modelId="{C78CB8B4-9D84-47D9-B06D-09DC03B0D725}">
      <dgm:prSet/>
      <dgm:spPr/>
      <dgm:t>
        <a:bodyPr/>
        <a:lstStyle/>
        <a:p>
          <a:pPr>
            <a:defRPr cap="all"/>
          </a:pPr>
          <a:r>
            <a:rPr lang="es-AR" dirty="0"/>
            <a:t>Actualizar </a:t>
          </a:r>
          <a:r>
            <a:rPr lang="es-AR" dirty="0" err="1"/>
            <a:t>fb</a:t>
          </a:r>
          <a:r>
            <a:rPr lang="es-AR" dirty="0"/>
            <a:t>.</a:t>
          </a:r>
          <a:endParaRPr lang="en-US" dirty="0"/>
        </a:p>
      </dgm:t>
    </dgm:pt>
    <dgm:pt modelId="{CF3E8DBA-920E-41F8-B598-022C3135347F}" type="parTrans" cxnId="{A7A72AE0-D02F-4AFF-A491-942331DAE259}">
      <dgm:prSet/>
      <dgm:spPr/>
      <dgm:t>
        <a:bodyPr/>
        <a:lstStyle/>
        <a:p>
          <a:endParaRPr lang="en-US"/>
        </a:p>
      </dgm:t>
    </dgm:pt>
    <dgm:pt modelId="{402B592E-1528-4328-A45A-EB089E6550B5}" type="sibTrans" cxnId="{A7A72AE0-D02F-4AFF-A491-942331DAE259}">
      <dgm:prSet/>
      <dgm:spPr/>
      <dgm:t>
        <a:bodyPr/>
        <a:lstStyle/>
        <a:p>
          <a:endParaRPr lang="en-US"/>
        </a:p>
      </dgm:t>
    </dgm:pt>
    <dgm:pt modelId="{6C7609F8-F4F7-404B-8738-83C994560915}">
      <dgm:prSet/>
      <dgm:spPr/>
      <dgm:t>
        <a:bodyPr/>
        <a:lstStyle/>
        <a:p>
          <a:pPr>
            <a:defRPr cap="all"/>
          </a:pPr>
          <a:r>
            <a:rPr lang="es-AR"/>
            <a:t>Subir y equilibrar.</a:t>
          </a:r>
          <a:endParaRPr lang="en-US"/>
        </a:p>
      </dgm:t>
    </dgm:pt>
    <dgm:pt modelId="{983491CE-3D85-43DF-A4E7-8E681FE39ECB}" type="parTrans" cxnId="{A292DA49-ECEE-4952-A9E2-77A58FB414C3}">
      <dgm:prSet/>
      <dgm:spPr/>
      <dgm:t>
        <a:bodyPr/>
        <a:lstStyle/>
        <a:p>
          <a:endParaRPr lang="en-US"/>
        </a:p>
      </dgm:t>
    </dgm:pt>
    <dgm:pt modelId="{6FDD7527-E4F6-4B9F-A2D4-E56C1036AB6D}" type="sibTrans" cxnId="{A292DA49-ECEE-4952-A9E2-77A58FB414C3}">
      <dgm:prSet/>
      <dgm:spPr/>
      <dgm:t>
        <a:bodyPr/>
        <a:lstStyle/>
        <a:p>
          <a:endParaRPr lang="en-US"/>
        </a:p>
      </dgm:t>
    </dgm:pt>
    <dgm:pt modelId="{9A006B1C-BE1B-4D60-A1B2-464F77B8DBDB}" type="pres">
      <dgm:prSet presAssocID="{80B10B11-C8E1-491D-A9F4-AFFEDF784775}" presName="root" presStyleCnt="0">
        <dgm:presLayoutVars>
          <dgm:dir/>
          <dgm:resizeHandles val="exact"/>
        </dgm:presLayoutVars>
      </dgm:prSet>
      <dgm:spPr/>
    </dgm:pt>
    <dgm:pt modelId="{78144A47-7D4E-4699-8C2E-922493624A83}" type="pres">
      <dgm:prSet presAssocID="{3F842B84-220A-4972-960C-E0FFEBEC85FA}" presName="compNode" presStyleCnt="0"/>
      <dgm:spPr/>
    </dgm:pt>
    <dgm:pt modelId="{5485E07B-7177-4F8B-B1FB-5DB51596CBB0}" type="pres">
      <dgm:prSet presAssocID="{3F842B84-220A-4972-960C-E0FFEBEC85FA}" presName="iconBgRect" presStyleLbl="bgShp" presStyleIdx="0" presStyleCnt="6"/>
      <dgm:spPr/>
    </dgm:pt>
    <dgm:pt modelId="{1C21DDDD-5BC5-4826-B439-BDC6E9A39A37}" type="pres">
      <dgm:prSet presAssocID="{3F842B84-220A-4972-960C-E0FFEBEC85FA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D972C1DF-432E-4C87-819F-5AA23B0B1E91}" type="pres">
      <dgm:prSet presAssocID="{3F842B84-220A-4972-960C-E0FFEBEC85FA}" presName="spaceRect" presStyleCnt="0"/>
      <dgm:spPr/>
    </dgm:pt>
    <dgm:pt modelId="{FA053237-13B4-498C-8412-6AE4BAE4FDE2}" type="pres">
      <dgm:prSet presAssocID="{3F842B84-220A-4972-960C-E0FFEBEC85FA}" presName="textRect" presStyleLbl="revTx" presStyleIdx="0" presStyleCnt="6">
        <dgm:presLayoutVars>
          <dgm:chMax val="1"/>
          <dgm:chPref val="1"/>
        </dgm:presLayoutVars>
      </dgm:prSet>
      <dgm:spPr/>
    </dgm:pt>
    <dgm:pt modelId="{00BE43E0-B8F9-4351-9948-C9BDEDCAAB56}" type="pres">
      <dgm:prSet presAssocID="{6DE31939-F7FD-46C3-940E-787D52BA797E}" presName="sibTrans" presStyleCnt="0"/>
      <dgm:spPr/>
    </dgm:pt>
    <dgm:pt modelId="{DEAE76DD-E38E-4F23-A0FA-D660C667EA12}" type="pres">
      <dgm:prSet presAssocID="{F937EEA8-6846-49D0-9EF2-827902B8CA21}" presName="compNode" presStyleCnt="0"/>
      <dgm:spPr/>
    </dgm:pt>
    <dgm:pt modelId="{0EBBBF30-26F7-4736-9591-3030BCE61B4C}" type="pres">
      <dgm:prSet presAssocID="{F937EEA8-6846-49D0-9EF2-827902B8CA21}" presName="iconBgRect" presStyleLbl="bgShp" presStyleIdx="1" presStyleCnt="6"/>
      <dgm:spPr/>
    </dgm:pt>
    <dgm:pt modelId="{BF927F5E-C78F-48BD-99FA-3F98E7F94AAD}" type="pres">
      <dgm:prSet presAssocID="{F937EEA8-6846-49D0-9EF2-827902B8CA21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auge"/>
        </a:ext>
      </dgm:extLst>
    </dgm:pt>
    <dgm:pt modelId="{DB140CC6-4464-4E15-843A-B2F46D14950A}" type="pres">
      <dgm:prSet presAssocID="{F937EEA8-6846-49D0-9EF2-827902B8CA21}" presName="spaceRect" presStyleCnt="0"/>
      <dgm:spPr/>
    </dgm:pt>
    <dgm:pt modelId="{ED065791-7691-4F32-B525-4AFF4470745B}" type="pres">
      <dgm:prSet presAssocID="{F937EEA8-6846-49D0-9EF2-827902B8CA21}" presName="textRect" presStyleLbl="revTx" presStyleIdx="1" presStyleCnt="6">
        <dgm:presLayoutVars>
          <dgm:chMax val="1"/>
          <dgm:chPref val="1"/>
        </dgm:presLayoutVars>
      </dgm:prSet>
      <dgm:spPr/>
    </dgm:pt>
    <dgm:pt modelId="{78CE593A-2628-4B5A-9600-2738700C289E}" type="pres">
      <dgm:prSet presAssocID="{5E4D35C8-267E-4398-91D7-89017F9E9E18}" presName="sibTrans" presStyleCnt="0"/>
      <dgm:spPr/>
    </dgm:pt>
    <dgm:pt modelId="{AC9B4E9C-5036-4FFA-9316-E41DB579998B}" type="pres">
      <dgm:prSet presAssocID="{0814617C-18E7-4D78-8422-2B527AF86816}" presName="compNode" presStyleCnt="0"/>
      <dgm:spPr/>
    </dgm:pt>
    <dgm:pt modelId="{854A4A7B-CF01-449D-B071-CD4148A09506}" type="pres">
      <dgm:prSet presAssocID="{0814617C-18E7-4D78-8422-2B527AF86816}" presName="iconBgRect" presStyleLbl="bgShp" presStyleIdx="2" presStyleCnt="6"/>
      <dgm:spPr/>
    </dgm:pt>
    <dgm:pt modelId="{479A9E0A-BC21-4663-845C-9F00DEB25845}" type="pres">
      <dgm:prSet presAssocID="{0814617C-18E7-4D78-8422-2B527AF86816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ose"/>
        </a:ext>
      </dgm:extLst>
    </dgm:pt>
    <dgm:pt modelId="{C49053ED-ABD0-48EC-9516-702E0A3AFF4E}" type="pres">
      <dgm:prSet presAssocID="{0814617C-18E7-4D78-8422-2B527AF86816}" presName="spaceRect" presStyleCnt="0"/>
      <dgm:spPr/>
    </dgm:pt>
    <dgm:pt modelId="{94343BC1-3AD2-4DBB-B15F-F5E543CAA922}" type="pres">
      <dgm:prSet presAssocID="{0814617C-18E7-4D78-8422-2B527AF86816}" presName="textRect" presStyleLbl="revTx" presStyleIdx="2" presStyleCnt="6">
        <dgm:presLayoutVars>
          <dgm:chMax val="1"/>
          <dgm:chPref val="1"/>
        </dgm:presLayoutVars>
      </dgm:prSet>
      <dgm:spPr/>
    </dgm:pt>
    <dgm:pt modelId="{953B71F2-CE09-489B-A1EC-BFE0AD0367A0}" type="pres">
      <dgm:prSet presAssocID="{22BED78B-C42C-42A6-8A64-9BE8B2C31D7D}" presName="sibTrans" presStyleCnt="0"/>
      <dgm:spPr/>
    </dgm:pt>
    <dgm:pt modelId="{0A336B9E-7E30-49CD-B67E-CB55AAF95BAD}" type="pres">
      <dgm:prSet presAssocID="{2B156548-97E9-4244-9CA8-FD8EA45AE5B5}" presName="compNode" presStyleCnt="0"/>
      <dgm:spPr/>
    </dgm:pt>
    <dgm:pt modelId="{31A662A7-D0B4-4411-9C8E-EE654051A48E}" type="pres">
      <dgm:prSet presAssocID="{2B156548-97E9-4244-9CA8-FD8EA45AE5B5}" presName="iconBgRect" presStyleLbl="bgShp" presStyleIdx="3" presStyleCnt="6"/>
      <dgm:spPr/>
    </dgm:pt>
    <dgm:pt modelId="{B9678863-6853-44C5-B025-F8C051DFF985}" type="pres">
      <dgm:prSet presAssocID="{2B156548-97E9-4244-9CA8-FD8EA45AE5B5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raser"/>
        </a:ext>
      </dgm:extLst>
    </dgm:pt>
    <dgm:pt modelId="{AEACAD9E-4058-49D6-8D93-EBB39623024D}" type="pres">
      <dgm:prSet presAssocID="{2B156548-97E9-4244-9CA8-FD8EA45AE5B5}" presName="spaceRect" presStyleCnt="0"/>
      <dgm:spPr/>
    </dgm:pt>
    <dgm:pt modelId="{A5E04ACF-8906-4FD9-BD8D-5567A81CECDB}" type="pres">
      <dgm:prSet presAssocID="{2B156548-97E9-4244-9CA8-FD8EA45AE5B5}" presName="textRect" presStyleLbl="revTx" presStyleIdx="3" presStyleCnt="6">
        <dgm:presLayoutVars>
          <dgm:chMax val="1"/>
          <dgm:chPref val="1"/>
        </dgm:presLayoutVars>
      </dgm:prSet>
      <dgm:spPr/>
    </dgm:pt>
    <dgm:pt modelId="{B5CFF4EB-1E3B-4ACA-8393-A94ECE9CF596}" type="pres">
      <dgm:prSet presAssocID="{704AD2A8-178A-4299-9596-5CA107CDD406}" presName="sibTrans" presStyleCnt="0"/>
      <dgm:spPr/>
    </dgm:pt>
    <dgm:pt modelId="{570856D1-CAD2-4A45-ADAC-1AD22FD2ED04}" type="pres">
      <dgm:prSet presAssocID="{C78CB8B4-9D84-47D9-B06D-09DC03B0D725}" presName="compNode" presStyleCnt="0"/>
      <dgm:spPr/>
    </dgm:pt>
    <dgm:pt modelId="{9FCD7675-F7C6-4CB7-8B59-546712740E37}" type="pres">
      <dgm:prSet presAssocID="{C78CB8B4-9D84-47D9-B06D-09DC03B0D725}" presName="iconBgRect" presStyleLbl="bgShp" presStyleIdx="4" presStyleCnt="6"/>
      <dgm:spPr/>
    </dgm:pt>
    <dgm:pt modelId="{FB32749C-0017-4936-8A29-C8C043323416}" type="pres">
      <dgm:prSet presAssocID="{C78CB8B4-9D84-47D9-B06D-09DC03B0D725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8D794465-5D54-4E3D-ABB6-C84DDD518A69}" type="pres">
      <dgm:prSet presAssocID="{C78CB8B4-9D84-47D9-B06D-09DC03B0D725}" presName="spaceRect" presStyleCnt="0"/>
      <dgm:spPr/>
    </dgm:pt>
    <dgm:pt modelId="{F4F50152-2289-4A66-BB69-30A33098BF7D}" type="pres">
      <dgm:prSet presAssocID="{C78CB8B4-9D84-47D9-B06D-09DC03B0D725}" presName="textRect" presStyleLbl="revTx" presStyleIdx="4" presStyleCnt="6">
        <dgm:presLayoutVars>
          <dgm:chMax val="1"/>
          <dgm:chPref val="1"/>
        </dgm:presLayoutVars>
      </dgm:prSet>
      <dgm:spPr/>
    </dgm:pt>
    <dgm:pt modelId="{FC0B1915-94BB-4C1D-B0AC-4F6C58BACAFA}" type="pres">
      <dgm:prSet presAssocID="{402B592E-1528-4328-A45A-EB089E6550B5}" presName="sibTrans" presStyleCnt="0"/>
      <dgm:spPr/>
    </dgm:pt>
    <dgm:pt modelId="{BC17E20B-29C2-4D6A-8771-0FDE22B96B02}" type="pres">
      <dgm:prSet presAssocID="{6C7609F8-F4F7-404B-8738-83C994560915}" presName="compNode" presStyleCnt="0"/>
      <dgm:spPr/>
    </dgm:pt>
    <dgm:pt modelId="{FDDA77A2-5AE1-477E-B24D-BB80D33BE9EB}" type="pres">
      <dgm:prSet presAssocID="{6C7609F8-F4F7-404B-8738-83C994560915}" presName="iconBgRect" presStyleLbl="bgShp" presStyleIdx="5" presStyleCnt="6"/>
      <dgm:spPr/>
    </dgm:pt>
    <dgm:pt modelId="{F46DFFA6-1D38-438F-8CC0-B11B1FC02182}" type="pres">
      <dgm:prSet presAssocID="{6C7609F8-F4F7-404B-8738-83C994560915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eesaw"/>
        </a:ext>
      </dgm:extLst>
    </dgm:pt>
    <dgm:pt modelId="{C9CCCABA-DDE1-45D6-BF08-B911A1D6EA72}" type="pres">
      <dgm:prSet presAssocID="{6C7609F8-F4F7-404B-8738-83C994560915}" presName="spaceRect" presStyleCnt="0"/>
      <dgm:spPr/>
    </dgm:pt>
    <dgm:pt modelId="{0AF631AB-CE0B-4BB0-AA3D-BE07C34D476F}" type="pres">
      <dgm:prSet presAssocID="{6C7609F8-F4F7-404B-8738-83C994560915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BBEEDF08-835D-43CF-B6C5-1415B3539497}" type="presOf" srcId="{6C7609F8-F4F7-404B-8738-83C994560915}" destId="{0AF631AB-CE0B-4BB0-AA3D-BE07C34D476F}" srcOrd="0" destOrd="0" presId="urn:microsoft.com/office/officeart/2018/5/layout/IconCircleLabelList"/>
    <dgm:cxn modelId="{4E900F34-45E1-4098-ABE5-5604573E0DB1}" type="presOf" srcId="{C78CB8B4-9D84-47D9-B06D-09DC03B0D725}" destId="{F4F50152-2289-4A66-BB69-30A33098BF7D}" srcOrd="0" destOrd="0" presId="urn:microsoft.com/office/officeart/2018/5/layout/IconCircleLabelList"/>
    <dgm:cxn modelId="{C9D2CD63-45F0-41CF-9CEF-28B9B04BBCAB}" srcId="{80B10B11-C8E1-491D-A9F4-AFFEDF784775}" destId="{2B156548-97E9-4244-9CA8-FD8EA45AE5B5}" srcOrd="3" destOrd="0" parTransId="{020DD444-9B27-47D8-A0CC-F6B8B2FE1B6C}" sibTransId="{704AD2A8-178A-4299-9596-5CA107CDD406}"/>
    <dgm:cxn modelId="{D9E26444-587E-487E-9FF4-CD400AF7E465}" srcId="{80B10B11-C8E1-491D-A9F4-AFFEDF784775}" destId="{F937EEA8-6846-49D0-9EF2-827902B8CA21}" srcOrd="1" destOrd="0" parTransId="{8BFDDDAB-143D-40FF-8A02-5225CD539F6F}" sibTransId="{5E4D35C8-267E-4398-91D7-89017F9E9E18}"/>
    <dgm:cxn modelId="{A292DA49-ECEE-4952-A9E2-77A58FB414C3}" srcId="{80B10B11-C8E1-491D-A9F4-AFFEDF784775}" destId="{6C7609F8-F4F7-404B-8738-83C994560915}" srcOrd="5" destOrd="0" parTransId="{983491CE-3D85-43DF-A4E7-8E681FE39ECB}" sibTransId="{6FDD7527-E4F6-4B9F-A2D4-E56C1036AB6D}"/>
    <dgm:cxn modelId="{5135226E-792F-4035-8A20-F29D8641749A}" type="presOf" srcId="{3F842B84-220A-4972-960C-E0FFEBEC85FA}" destId="{FA053237-13B4-498C-8412-6AE4BAE4FDE2}" srcOrd="0" destOrd="0" presId="urn:microsoft.com/office/officeart/2018/5/layout/IconCircleLabelList"/>
    <dgm:cxn modelId="{96FA427B-CF98-4258-B3BB-370434774DCB}" srcId="{80B10B11-C8E1-491D-A9F4-AFFEDF784775}" destId="{3F842B84-220A-4972-960C-E0FFEBEC85FA}" srcOrd="0" destOrd="0" parTransId="{60176274-A708-441C-BEF9-74DDC3A1DA2A}" sibTransId="{6DE31939-F7FD-46C3-940E-787D52BA797E}"/>
    <dgm:cxn modelId="{9E504D8C-D15B-42C2-9563-76C998F896ED}" type="presOf" srcId="{80B10B11-C8E1-491D-A9F4-AFFEDF784775}" destId="{9A006B1C-BE1B-4D60-A1B2-464F77B8DBDB}" srcOrd="0" destOrd="0" presId="urn:microsoft.com/office/officeart/2018/5/layout/IconCircleLabelList"/>
    <dgm:cxn modelId="{715C17A5-2362-4763-A4BE-3FF86AA10476}" srcId="{80B10B11-C8E1-491D-A9F4-AFFEDF784775}" destId="{0814617C-18E7-4D78-8422-2B527AF86816}" srcOrd="2" destOrd="0" parTransId="{89489150-9A74-472A-A52D-6A7BEEFCF186}" sibTransId="{22BED78B-C42C-42A6-8A64-9BE8B2C31D7D}"/>
    <dgm:cxn modelId="{391B93BB-3219-494C-A2E1-599919E4FEDE}" type="presOf" srcId="{0814617C-18E7-4D78-8422-2B527AF86816}" destId="{94343BC1-3AD2-4DBB-B15F-F5E543CAA922}" srcOrd="0" destOrd="0" presId="urn:microsoft.com/office/officeart/2018/5/layout/IconCircleLabelList"/>
    <dgm:cxn modelId="{A7A72AE0-D02F-4AFF-A491-942331DAE259}" srcId="{80B10B11-C8E1-491D-A9F4-AFFEDF784775}" destId="{C78CB8B4-9D84-47D9-B06D-09DC03B0D725}" srcOrd="4" destOrd="0" parTransId="{CF3E8DBA-920E-41F8-B598-022C3135347F}" sibTransId="{402B592E-1528-4328-A45A-EB089E6550B5}"/>
    <dgm:cxn modelId="{D33B3EEF-8AAF-4DCD-8D37-CB72FDABD418}" type="presOf" srcId="{F937EEA8-6846-49D0-9EF2-827902B8CA21}" destId="{ED065791-7691-4F32-B525-4AFF4470745B}" srcOrd="0" destOrd="0" presId="urn:microsoft.com/office/officeart/2018/5/layout/IconCircleLabelList"/>
    <dgm:cxn modelId="{7B8350FC-8E1E-45F2-9099-80590AB9CFF2}" type="presOf" srcId="{2B156548-97E9-4244-9CA8-FD8EA45AE5B5}" destId="{A5E04ACF-8906-4FD9-BD8D-5567A81CECDB}" srcOrd="0" destOrd="0" presId="urn:microsoft.com/office/officeart/2018/5/layout/IconCircleLabelList"/>
    <dgm:cxn modelId="{4792CEEC-F38E-4B8D-B7E7-05FF67195DFD}" type="presParOf" srcId="{9A006B1C-BE1B-4D60-A1B2-464F77B8DBDB}" destId="{78144A47-7D4E-4699-8C2E-922493624A83}" srcOrd="0" destOrd="0" presId="urn:microsoft.com/office/officeart/2018/5/layout/IconCircleLabelList"/>
    <dgm:cxn modelId="{A903EA54-5CEF-4E4C-9DFA-83FE9B719A6B}" type="presParOf" srcId="{78144A47-7D4E-4699-8C2E-922493624A83}" destId="{5485E07B-7177-4F8B-B1FB-5DB51596CBB0}" srcOrd="0" destOrd="0" presId="urn:microsoft.com/office/officeart/2018/5/layout/IconCircleLabelList"/>
    <dgm:cxn modelId="{B4D5F34D-BE2B-4888-BBE5-10E4A17856C7}" type="presParOf" srcId="{78144A47-7D4E-4699-8C2E-922493624A83}" destId="{1C21DDDD-5BC5-4826-B439-BDC6E9A39A37}" srcOrd="1" destOrd="0" presId="urn:microsoft.com/office/officeart/2018/5/layout/IconCircleLabelList"/>
    <dgm:cxn modelId="{BC2D8605-3F34-401C-857C-61E8C811F1F3}" type="presParOf" srcId="{78144A47-7D4E-4699-8C2E-922493624A83}" destId="{D972C1DF-432E-4C87-819F-5AA23B0B1E91}" srcOrd="2" destOrd="0" presId="urn:microsoft.com/office/officeart/2018/5/layout/IconCircleLabelList"/>
    <dgm:cxn modelId="{AD831F12-0681-45DC-B2A7-C3D3E05A5D77}" type="presParOf" srcId="{78144A47-7D4E-4699-8C2E-922493624A83}" destId="{FA053237-13B4-498C-8412-6AE4BAE4FDE2}" srcOrd="3" destOrd="0" presId="urn:microsoft.com/office/officeart/2018/5/layout/IconCircleLabelList"/>
    <dgm:cxn modelId="{43812A46-D67D-4084-AAD2-2544CC608C70}" type="presParOf" srcId="{9A006B1C-BE1B-4D60-A1B2-464F77B8DBDB}" destId="{00BE43E0-B8F9-4351-9948-C9BDEDCAAB56}" srcOrd="1" destOrd="0" presId="urn:microsoft.com/office/officeart/2018/5/layout/IconCircleLabelList"/>
    <dgm:cxn modelId="{B365B94B-4829-412D-A965-6DE4E6FF9D9B}" type="presParOf" srcId="{9A006B1C-BE1B-4D60-A1B2-464F77B8DBDB}" destId="{DEAE76DD-E38E-4F23-A0FA-D660C667EA12}" srcOrd="2" destOrd="0" presId="urn:microsoft.com/office/officeart/2018/5/layout/IconCircleLabelList"/>
    <dgm:cxn modelId="{76C88A59-92DA-4886-B24F-27DEEFBDEB0A}" type="presParOf" srcId="{DEAE76DD-E38E-4F23-A0FA-D660C667EA12}" destId="{0EBBBF30-26F7-4736-9591-3030BCE61B4C}" srcOrd="0" destOrd="0" presId="urn:microsoft.com/office/officeart/2018/5/layout/IconCircleLabelList"/>
    <dgm:cxn modelId="{3FA6ABC0-48FC-449C-BC08-DFF4D591B273}" type="presParOf" srcId="{DEAE76DD-E38E-4F23-A0FA-D660C667EA12}" destId="{BF927F5E-C78F-48BD-99FA-3F98E7F94AAD}" srcOrd="1" destOrd="0" presId="urn:microsoft.com/office/officeart/2018/5/layout/IconCircleLabelList"/>
    <dgm:cxn modelId="{72AC2C73-3F24-4FA1-B5C7-EEB325B20870}" type="presParOf" srcId="{DEAE76DD-E38E-4F23-A0FA-D660C667EA12}" destId="{DB140CC6-4464-4E15-843A-B2F46D14950A}" srcOrd="2" destOrd="0" presId="urn:microsoft.com/office/officeart/2018/5/layout/IconCircleLabelList"/>
    <dgm:cxn modelId="{C26432FC-9ABC-4824-B9B7-FF2C54F5610B}" type="presParOf" srcId="{DEAE76DD-E38E-4F23-A0FA-D660C667EA12}" destId="{ED065791-7691-4F32-B525-4AFF4470745B}" srcOrd="3" destOrd="0" presId="urn:microsoft.com/office/officeart/2018/5/layout/IconCircleLabelList"/>
    <dgm:cxn modelId="{2E3188A2-4096-4768-8691-3D729B8D5610}" type="presParOf" srcId="{9A006B1C-BE1B-4D60-A1B2-464F77B8DBDB}" destId="{78CE593A-2628-4B5A-9600-2738700C289E}" srcOrd="3" destOrd="0" presId="urn:microsoft.com/office/officeart/2018/5/layout/IconCircleLabelList"/>
    <dgm:cxn modelId="{0C79FC22-1DE8-4E7B-A523-F5E86AA4848F}" type="presParOf" srcId="{9A006B1C-BE1B-4D60-A1B2-464F77B8DBDB}" destId="{AC9B4E9C-5036-4FFA-9316-E41DB579998B}" srcOrd="4" destOrd="0" presId="urn:microsoft.com/office/officeart/2018/5/layout/IconCircleLabelList"/>
    <dgm:cxn modelId="{A42A575A-D299-4A1C-ABF8-4B0BC0B2829F}" type="presParOf" srcId="{AC9B4E9C-5036-4FFA-9316-E41DB579998B}" destId="{854A4A7B-CF01-449D-B071-CD4148A09506}" srcOrd="0" destOrd="0" presId="urn:microsoft.com/office/officeart/2018/5/layout/IconCircleLabelList"/>
    <dgm:cxn modelId="{E087F37D-3C48-4B48-8635-533C71545B1A}" type="presParOf" srcId="{AC9B4E9C-5036-4FFA-9316-E41DB579998B}" destId="{479A9E0A-BC21-4663-845C-9F00DEB25845}" srcOrd="1" destOrd="0" presId="urn:microsoft.com/office/officeart/2018/5/layout/IconCircleLabelList"/>
    <dgm:cxn modelId="{6908061B-A6D0-4EF9-8C2A-5619C5E700A8}" type="presParOf" srcId="{AC9B4E9C-5036-4FFA-9316-E41DB579998B}" destId="{C49053ED-ABD0-48EC-9516-702E0A3AFF4E}" srcOrd="2" destOrd="0" presId="urn:microsoft.com/office/officeart/2018/5/layout/IconCircleLabelList"/>
    <dgm:cxn modelId="{5D7A88D4-9F44-48AB-B535-FD9E819A39D0}" type="presParOf" srcId="{AC9B4E9C-5036-4FFA-9316-E41DB579998B}" destId="{94343BC1-3AD2-4DBB-B15F-F5E543CAA922}" srcOrd="3" destOrd="0" presId="urn:microsoft.com/office/officeart/2018/5/layout/IconCircleLabelList"/>
    <dgm:cxn modelId="{49620B13-A01C-49B4-8FD0-B7D4B3CEA804}" type="presParOf" srcId="{9A006B1C-BE1B-4D60-A1B2-464F77B8DBDB}" destId="{953B71F2-CE09-489B-A1EC-BFE0AD0367A0}" srcOrd="5" destOrd="0" presId="urn:microsoft.com/office/officeart/2018/5/layout/IconCircleLabelList"/>
    <dgm:cxn modelId="{1116ABC9-2156-4D14-BFAE-4A88739652D1}" type="presParOf" srcId="{9A006B1C-BE1B-4D60-A1B2-464F77B8DBDB}" destId="{0A336B9E-7E30-49CD-B67E-CB55AAF95BAD}" srcOrd="6" destOrd="0" presId="urn:microsoft.com/office/officeart/2018/5/layout/IconCircleLabelList"/>
    <dgm:cxn modelId="{BF2BB06A-A813-478C-BD84-619A66041CBB}" type="presParOf" srcId="{0A336B9E-7E30-49CD-B67E-CB55AAF95BAD}" destId="{31A662A7-D0B4-4411-9C8E-EE654051A48E}" srcOrd="0" destOrd="0" presId="urn:microsoft.com/office/officeart/2018/5/layout/IconCircleLabelList"/>
    <dgm:cxn modelId="{A5C358D2-630D-48BA-B51F-67A363FD8A0F}" type="presParOf" srcId="{0A336B9E-7E30-49CD-B67E-CB55AAF95BAD}" destId="{B9678863-6853-44C5-B025-F8C051DFF985}" srcOrd="1" destOrd="0" presId="urn:microsoft.com/office/officeart/2018/5/layout/IconCircleLabelList"/>
    <dgm:cxn modelId="{E5B8290B-310C-49E2-BC3B-1C31C5E9F4D3}" type="presParOf" srcId="{0A336B9E-7E30-49CD-B67E-CB55AAF95BAD}" destId="{AEACAD9E-4058-49D6-8D93-EBB39623024D}" srcOrd="2" destOrd="0" presId="urn:microsoft.com/office/officeart/2018/5/layout/IconCircleLabelList"/>
    <dgm:cxn modelId="{C599B08D-C035-45C5-BCCB-F4D64FC901EA}" type="presParOf" srcId="{0A336B9E-7E30-49CD-B67E-CB55AAF95BAD}" destId="{A5E04ACF-8906-4FD9-BD8D-5567A81CECDB}" srcOrd="3" destOrd="0" presId="urn:microsoft.com/office/officeart/2018/5/layout/IconCircleLabelList"/>
    <dgm:cxn modelId="{D5EE9717-60E5-4432-94D7-64011999ABC3}" type="presParOf" srcId="{9A006B1C-BE1B-4D60-A1B2-464F77B8DBDB}" destId="{B5CFF4EB-1E3B-4ACA-8393-A94ECE9CF596}" srcOrd="7" destOrd="0" presId="urn:microsoft.com/office/officeart/2018/5/layout/IconCircleLabelList"/>
    <dgm:cxn modelId="{1F4A6C01-1BDC-428A-A12A-CA34CE48A0B6}" type="presParOf" srcId="{9A006B1C-BE1B-4D60-A1B2-464F77B8DBDB}" destId="{570856D1-CAD2-4A45-ADAC-1AD22FD2ED04}" srcOrd="8" destOrd="0" presId="urn:microsoft.com/office/officeart/2018/5/layout/IconCircleLabelList"/>
    <dgm:cxn modelId="{6242677A-E0E3-4127-80D2-20E2CCE72A74}" type="presParOf" srcId="{570856D1-CAD2-4A45-ADAC-1AD22FD2ED04}" destId="{9FCD7675-F7C6-4CB7-8B59-546712740E37}" srcOrd="0" destOrd="0" presId="urn:microsoft.com/office/officeart/2018/5/layout/IconCircleLabelList"/>
    <dgm:cxn modelId="{F818D2CE-D25A-4311-A29C-349050E31BFF}" type="presParOf" srcId="{570856D1-CAD2-4A45-ADAC-1AD22FD2ED04}" destId="{FB32749C-0017-4936-8A29-C8C043323416}" srcOrd="1" destOrd="0" presId="urn:microsoft.com/office/officeart/2018/5/layout/IconCircleLabelList"/>
    <dgm:cxn modelId="{84E42002-6D60-44EC-B493-DDEFE6F37DCA}" type="presParOf" srcId="{570856D1-CAD2-4A45-ADAC-1AD22FD2ED04}" destId="{8D794465-5D54-4E3D-ABB6-C84DDD518A69}" srcOrd="2" destOrd="0" presId="urn:microsoft.com/office/officeart/2018/5/layout/IconCircleLabelList"/>
    <dgm:cxn modelId="{065D6D07-CFB4-4B66-8AE7-254D117C3DB9}" type="presParOf" srcId="{570856D1-CAD2-4A45-ADAC-1AD22FD2ED04}" destId="{F4F50152-2289-4A66-BB69-30A33098BF7D}" srcOrd="3" destOrd="0" presId="urn:microsoft.com/office/officeart/2018/5/layout/IconCircleLabelList"/>
    <dgm:cxn modelId="{8393CFAC-00DD-4901-B8F7-70BE83F72A22}" type="presParOf" srcId="{9A006B1C-BE1B-4D60-A1B2-464F77B8DBDB}" destId="{FC0B1915-94BB-4C1D-B0AC-4F6C58BACAFA}" srcOrd="9" destOrd="0" presId="urn:microsoft.com/office/officeart/2018/5/layout/IconCircleLabelList"/>
    <dgm:cxn modelId="{42FBE98C-7EC7-4E5E-A6D0-EF9013FF2428}" type="presParOf" srcId="{9A006B1C-BE1B-4D60-A1B2-464F77B8DBDB}" destId="{BC17E20B-29C2-4D6A-8771-0FDE22B96B02}" srcOrd="10" destOrd="0" presId="urn:microsoft.com/office/officeart/2018/5/layout/IconCircleLabelList"/>
    <dgm:cxn modelId="{4175A22F-E778-43CF-A51D-3544573F7614}" type="presParOf" srcId="{BC17E20B-29C2-4D6A-8771-0FDE22B96B02}" destId="{FDDA77A2-5AE1-477E-B24D-BB80D33BE9EB}" srcOrd="0" destOrd="0" presId="urn:microsoft.com/office/officeart/2018/5/layout/IconCircleLabelList"/>
    <dgm:cxn modelId="{3610442F-5B17-437E-A610-141046B8B914}" type="presParOf" srcId="{BC17E20B-29C2-4D6A-8771-0FDE22B96B02}" destId="{F46DFFA6-1D38-438F-8CC0-B11B1FC02182}" srcOrd="1" destOrd="0" presId="urn:microsoft.com/office/officeart/2018/5/layout/IconCircleLabelList"/>
    <dgm:cxn modelId="{00826054-174A-427F-B97A-05C7EE837678}" type="presParOf" srcId="{BC17E20B-29C2-4D6A-8771-0FDE22B96B02}" destId="{C9CCCABA-DDE1-45D6-BF08-B911A1D6EA72}" srcOrd="2" destOrd="0" presId="urn:microsoft.com/office/officeart/2018/5/layout/IconCircleLabelList"/>
    <dgm:cxn modelId="{D3079ACC-2643-43C6-AE41-DA599E1153BD}" type="presParOf" srcId="{BC17E20B-29C2-4D6A-8771-0FDE22B96B02}" destId="{0AF631AB-CE0B-4BB0-AA3D-BE07C34D476F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8B8F75-F11F-48AB-BD75-270DAD1627A8}">
      <dsp:nvSpPr>
        <dsp:cNvPr id="0" name=""/>
        <dsp:cNvSpPr/>
      </dsp:nvSpPr>
      <dsp:spPr>
        <a:xfrm>
          <a:off x="0" y="1897"/>
          <a:ext cx="4872038" cy="96172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FA6738-6B9F-4A56-832B-7CEDA9DDB1CF}">
      <dsp:nvSpPr>
        <dsp:cNvPr id="0" name=""/>
        <dsp:cNvSpPr/>
      </dsp:nvSpPr>
      <dsp:spPr>
        <a:xfrm>
          <a:off x="290922" y="218286"/>
          <a:ext cx="528950" cy="52895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715CB2-102B-43D7-BD56-683E4B74AEB2}">
      <dsp:nvSpPr>
        <dsp:cNvPr id="0" name=""/>
        <dsp:cNvSpPr/>
      </dsp:nvSpPr>
      <dsp:spPr>
        <a:xfrm>
          <a:off x="1110795" y="1897"/>
          <a:ext cx="3761242" cy="9617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783" tIns="101783" rIns="101783" bIns="101783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700" kern="1200"/>
            <a:t>Definición:</a:t>
          </a:r>
          <a:endParaRPr lang="en-US" sz="1700" kern="1200"/>
        </a:p>
      </dsp:txBody>
      <dsp:txXfrm>
        <a:off x="1110795" y="1897"/>
        <a:ext cx="3761242" cy="961727"/>
      </dsp:txXfrm>
    </dsp:sp>
    <dsp:sp modelId="{1E41D1C7-F1BB-4B82-B6C7-7E2E8F4F7CFA}">
      <dsp:nvSpPr>
        <dsp:cNvPr id="0" name=""/>
        <dsp:cNvSpPr/>
      </dsp:nvSpPr>
      <dsp:spPr>
        <a:xfrm>
          <a:off x="0" y="1204056"/>
          <a:ext cx="4872038" cy="96172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77845CB-CAD1-4246-A5D0-1485464237C6}">
      <dsp:nvSpPr>
        <dsp:cNvPr id="0" name=""/>
        <dsp:cNvSpPr/>
      </dsp:nvSpPr>
      <dsp:spPr>
        <a:xfrm>
          <a:off x="290922" y="1420445"/>
          <a:ext cx="528950" cy="52895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9591076-C502-4A3A-8397-2DE8DC9F7B57}">
      <dsp:nvSpPr>
        <dsp:cNvPr id="0" name=""/>
        <dsp:cNvSpPr/>
      </dsp:nvSpPr>
      <dsp:spPr>
        <a:xfrm>
          <a:off x="1110795" y="1204056"/>
          <a:ext cx="3761242" cy="9617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783" tIns="101783" rIns="101783" bIns="101783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700" kern="1200"/>
            <a:t>Un ABB está balanceado por su altura sí y solo sí, para todo nodo N del árbol se verifica que:</a:t>
          </a:r>
          <a:endParaRPr lang="en-US" sz="1700" kern="1200"/>
        </a:p>
      </dsp:txBody>
      <dsp:txXfrm>
        <a:off x="1110795" y="1204056"/>
        <a:ext cx="3761242" cy="961727"/>
      </dsp:txXfrm>
    </dsp:sp>
    <dsp:sp modelId="{78DEF797-37E8-4DE0-82EC-90B1045DD5B5}">
      <dsp:nvSpPr>
        <dsp:cNvPr id="0" name=""/>
        <dsp:cNvSpPr/>
      </dsp:nvSpPr>
      <dsp:spPr>
        <a:xfrm>
          <a:off x="0" y="2406215"/>
          <a:ext cx="4872038" cy="961727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4FB73EC-B15F-4117-897A-8848F0FE4594}">
      <dsp:nvSpPr>
        <dsp:cNvPr id="0" name=""/>
        <dsp:cNvSpPr/>
      </dsp:nvSpPr>
      <dsp:spPr>
        <a:xfrm>
          <a:off x="290922" y="2622604"/>
          <a:ext cx="528950" cy="52895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404D8C-6AD4-4A11-9DDB-8D42DB7190C2}">
      <dsp:nvSpPr>
        <dsp:cNvPr id="0" name=""/>
        <dsp:cNvSpPr/>
      </dsp:nvSpPr>
      <dsp:spPr>
        <a:xfrm>
          <a:off x="1110795" y="2406215"/>
          <a:ext cx="3761242" cy="9617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783" tIns="101783" rIns="101783" bIns="101783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700" kern="1200"/>
            <a:t>|h(subárbol_derecho(N) – h(subárbol_izquierdo(N)| </a:t>
          </a:r>
          <a:r>
            <a:rPr lang="en-US" sz="1700" kern="1200"/>
            <a:t>&lt;</a:t>
          </a:r>
          <a:r>
            <a:rPr lang="es-ES" sz="1700" kern="1200"/>
            <a:t>= d</a:t>
          </a:r>
          <a:endParaRPr lang="en-US" sz="1700" kern="1200"/>
        </a:p>
      </dsp:txBody>
      <dsp:txXfrm>
        <a:off x="1110795" y="2406215"/>
        <a:ext cx="3761242" cy="961727"/>
      </dsp:txXfrm>
    </dsp:sp>
    <dsp:sp modelId="{73EBEF37-09E3-4855-A40D-BEFEE1B155BB}">
      <dsp:nvSpPr>
        <dsp:cNvPr id="0" name=""/>
        <dsp:cNvSpPr/>
      </dsp:nvSpPr>
      <dsp:spPr>
        <a:xfrm>
          <a:off x="0" y="3608375"/>
          <a:ext cx="4872038" cy="961727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1BE54D0-568F-4E40-9D04-FC6CEFA2D269}">
      <dsp:nvSpPr>
        <dsp:cNvPr id="0" name=""/>
        <dsp:cNvSpPr/>
      </dsp:nvSpPr>
      <dsp:spPr>
        <a:xfrm>
          <a:off x="290922" y="3824763"/>
          <a:ext cx="528950" cy="52895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9385AB-B28B-447D-9BC3-0B543570F81A}">
      <dsp:nvSpPr>
        <dsp:cNvPr id="0" name=""/>
        <dsp:cNvSpPr/>
      </dsp:nvSpPr>
      <dsp:spPr>
        <a:xfrm>
          <a:off x="1110795" y="3608375"/>
          <a:ext cx="3761242" cy="9617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783" tIns="101783" rIns="101783" bIns="101783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700" kern="1200"/>
            <a:t>Siendo d un entero mayor a 0.</a:t>
          </a:r>
          <a:endParaRPr lang="en-US" sz="1700" kern="1200"/>
        </a:p>
      </dsp:txBody>
      <dsp:txXfrm>
        <a:off x="1110795" y="3608375"/>
        <a:ext cx="3761242" cy="96172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1817EA-4C16-4B0A-B714-94D2C4093016}">
      <dsp:nvSpPr>
        <dsp:cNvPr id="0" name=""/>
        <dsp:cNvSpPr/>
      </dsp:nvSpPr>
      <dsp:spPr>
        <a:xfrm>
          <a:off x="0" y="1897"/>
          <a:ext cx="4872038" cy="96172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3EBDC0C-73F0-4572-9342-929A24DB5BFE}">
      <dsp:nvSpPr>
        <dsp:cNvPr id="0" name=""/>
        <dsp:cNvSpPr/>
      </dsp:nvSpPr>
      <dsp:spPr>
        <a:xfrm>
          <a:off x="290922" y="218286"/>
          <a:ext cx="528950" cy="52895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D8FE8DA-8E98-4EBF-B72E-242644F37586}">
      <dsp:nvSpPr>
        <dsp:cNvPr id="0" name=""/>
        <dsp:cNvSpPr/>
      </dsp:nvSpPr>
      <dsp:spPr>
        <a:xfrm>
          <a:off x="1110795" y="1897"/>
          <a:ext cx="3761242" cy="9617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783" tIns="101783" rIns="101783" bIns="101783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/>
            <a:t>Llamados así por haber sido diseñados por </a:t>
          </a:r>
          <a:r>
            <a:rPr lang="es-ES" sz="1800" b="1" kern="1200"/>
            <a:t>A</a:t>
          </a:r>
          <a:r>
            <a:rPr lang="es-ES" sz="1800" kern="1200"/>
            <a:t>delson–</a:t>
          </a:r>
          <a:r>
            <a:rPr lang="es-ES" sz="1800" b="1" kern="1200"/>
            <a:t>V</a:t>
          </a:r>
          <a:r>
            <a:rPr lang="es-ES" sz="1800" kern="1200"/>
            <a:t>elski y </a:t>
          </a:r>
          <a:r>
            <a:rPr lang="es-ES" sz="1800" b="1" kern="1200"/>
            <a:t>L</a:t>
          </a:r>
          <a:r>
            <a:rPr lang="es-ES" sz="1800" kern="1200"/>
            <a:t>andis.</a:t>
          </a:r>
          <a:endParaRPr lang="en-US" sz="1800" kern="1200"/>
        </a:p>
      </dsp:txBody>
      <dsp:txXfrm>
        <a:off x="1110795" y="1897"/>
        <a:ext cx="3761242" cy="961727"/>
      </dsp:txXfrm>
    </dsp:sp>
    <dsp:sp modelId="{7BEABAC1-9E4B-42AF-94EB-E3CF58B41E9E}">
      <dsp:nvSpPr>
        <dsp:cNvPr id="0" name=""/>
        <dsp:cNvSpPr/>
      </dsp:nvSpPr>
      <dsp:spPr>
        <a:xfrm>
          <a:off x="0" y="1204056"/>
          <a:ext cx="4872038" cy="96172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18885C0-EA11-452E-A3EC-44946FC70E69}">
      <dsp:nvSpPr>
        <dsp:cNvPr id="0" name=""/>
        <dsp:cNvSpPr/>
      </dsp:nvSpPr>
      <dsp:spPr>
        <a:xfrm>
          <a:off x="290922" y="1420445"/>
          <a:ext cx="528950" cy="52895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AAFA6E-6D34-45F7-B77C-4473635A1469}">
      <dsp:nvSpPr>
        <dsp:cNvPr id="0" name=""/>
        <dsp:cNvSpPr/>
      </dsp:nvSpPr>
      <dsp:spPr>
        <a:xfrm>
          <a:off x="1110795" y="1204056"/>
          <a:ext cx="3761242" cy="9617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783" tIns="101783" rIns="101783" bIns="101783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/>
            <a:t>Cada nodo tiene un factor de balanceo (FB)</a:t>
          </a:r>
          <a:endParaRPr lang="en-US" sz="1800" kern="1200"/>
        </a:p>
      </dsp:txBody>
      <dsp:txXfrm>
        <a:off x="1110795" y="1204056"/>
        <a:ext cx="3761242" cy="961727"/>
      </dsp:txXfrm>
    </dsp:sp>
    <dsp:sp modelId="{BFB86638-E04B-47DB-873C-A03605A6430D}">
      <dsp:nvSpPr>
        <dsp:cNvPr id="0" name=""/>
        <dsp:cNvSpPr/>
      </dsp:nvSpPr>
      <dsp:spPr>
        <a:xfrm>
          <a:off x="0" y="2406215"/>
          <a:ext cx="4872038" cy="961727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BFC55A8-5084-4CA4-9191-BFC544FC04CC}">
      <dsp:nvSpPr>
        <dsp:cNvPr id="0" name=""/>
        <dsp:cNvSpPr/>
      </dsp:nvSpPr>
      <dsp:spPr>
        <a:xfrm>
          <a:off x="290922" y="2622604"/>
          <a:ext cx="528950" cy="52895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66F757-0044-46CB-9258-A3C4DA15591B}">
      <dsp:nvSpPr>
        <dsp:cNvPr id="0" name=""/>
        <dsp:cNvSpPr/>
      </dsp:nvSpPr>
      <dsp:spPr>
        <a:xfrm>
          <a:off x="1110795" y="2406215"/>
          <a:ext cx="3761242" cy="9617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783" tIns="101783" rIns="101783" bIns="101783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/>
            <a:t>FB puede tomar solo tres valores: - 1, 0, 1.</a:t>
          </a:r>
          <a:endParaRPr lang="en-US" sz="1800" kern="1200"/>
        </a:p>
      </dsp:txBody>
      <dsp:txXfrm>
        <a:off x="1110795" y="2406215"/>
        <a:ext cx="3761242" cy="961727"/>
      </dsp:txXfrm>
    </dsp:sp>
    <dsp:sp modelId="{C56B5DC8-FC88-4392-9A32-DE2A9094172D}">
      <dsp:nvSpPr>
        <dsp:cNvPr id="0" name=""/>
        <dsp:cNvSpPr/>
      </dsp:nvSpPr>
      <dsp:spPr>
        <a:xfrm>
          <a:off x="0" y="3608375"/>
          <a:ext cx="4872038" cy="961727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AAF8AAD-711D-4FE9-9BF6-ABFE3BA03EC7}">
      <dsp:nvSpPr>
        <dsp:cNvPr id="0" name=""/>
        <dsp:cNvSpPr/>
      </dsp:nvSpPr>
      <dsp:spPr>
        <a:xfrm>
          <a:off x="290922" y="3824763"/>
          <a:ext cx="528950" cy="52895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9E972F-E32B-4596-9392-54B13C8D4EA7}">
      <dsp:nvSpPr>
        <dsp:cNvPr id="0" name=""/>
        <dsp:cNvSpPr/>
      </dsp:nvSpPr>
      <dsp:spPr>
        <a:xfrm>
          <a:off x="1110795" y="3608375"/>
          <a:ext cx="3761242" cy="9617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783" tIns="101783" rIns="101783" bIns="101783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/>
            <a:t>Si FB toma algún valor mayor a 1 o menor que – 1, hay que rebalancear.</a:t>
          </a:r>
          <a:endParaRPr lang="en-US" sz="1800" kern="1200"/>
        </a:p>
      </dsp:txBody>
      <dsp:txXfrm>
        <a:off x="1110795" y="3608375"/>
        <a:ext cx="3761242" cy="96172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8C0B1B-33FA-4774-B5C2-4F39901D81FE}">
      <dsp:nvSpPr>
        <dsp:cNvPr id="0" name=""/>
        <dsp:cNvSpPr/>
      </dsp:nvSpPr>
      <dsp:spPr>
        <a:xfrm>
          <a:off x="0" y="558"/>
          <a:ext cx="4872038" cy="1305966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8EBD8BE-D073-4E5D-9E88-1797716BA884}">
      <dsp:nvSpPr>
        <dsp:cNvPr id="0" name=""/>
        <dsp:cNvSpPr/>
      </dsp:nvSpPr>
      <dsp:spPr>
        <a:xfrm>
          <a:off x="395054" y="294400"/>
          <a:ext cx="718281" cy="71828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C322949-FD7C-4183-B68C-A8CB88C63DE1}">
      <dsp:nvSpPr>
        <dsp:cNvPr id="0" name=""/>
        <dsp:cNvSpPr/>
      </dsp:nvSpPr>
      <dsp:spPr>
        <a:xfrm>
          <a:off x="1508391" y="558"/>
          <a:ext cx="3363646" cy="13059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215" tIns="138215" rIns="138215" bIns="138215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/>
            <a:t>Se da el alta (o baja) habitual.</a:t>
          </a:r>
          <a:endParaRPr lang="en-US" sz="1800" kern="1200"/>
        </a:p>
      </dsp:txBody>
      <dsp:txXfrm>
        <a:off x="1508391" y="558"/>
        <a:ext cx="3363646" cy="1305966"/>
      </dsp:txXfrm>
    </dsp:sp>
    <dsp:sp modelId="{BD07CF26-8144-45E7-B16F-5252E55E450A}">
      <dsp:nvSpPr>
        <dsp:cNvPr id="0" name=""/>
        <dsp:cNvSpPr/>
      </dsp:nvSpPr>
      <dsp:spPr>
        <a:xfrm>
          <a:off x="0" y="1633016"/>
          <a:ext cx="4872038" cy="1305966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D52EADD-ABB0-44BD-9590-A843720B42EE}">
      <dsp:nvSpPr>
        <dsp:cNvPr id="0" name=""/>
        <dsp:cNvSpPr/>
      </dsp:nvSpPr>
      <dsp:spPr>
        <a:xfrm>
          <a:off x="395054" y="1926859"/>
          <a:ext cx="718281" cy="71828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E8EFED2-4633-4AB6-BFE9-AB04DA4B190A}">
      <dsp:nvSpPr>
        <dsp:cNvPr id="0" name=""/>
        <dsp:cNvSpPr/>
      </dsp:nvSpPr>
      <dsp:spPr>
        <a:xfrm>
          <a:off x="1508391" y="1633016"/>
          <a:ext cx="3363646" cy="13059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215" tIns="138215" rIns="138215" bIns="138215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/>
            <a:t>Se recalculan los FB desde el nodo insertado hasta la raíz.</a:t>
          </a:r>
          <a:endParaRPr lang="en-US" sz="1800" kern="1200"/>
        </a:p>
      </dsp:txBody>
      <dsp:txXfrm>
        <a:off x="1508391" y="1633016"/>
        <a:ext cx="3363646" cy="1305966"/>
      </dsp:txXfrm>
    </dsp:sp>
    <dsp:sp modelId="{4CBA1F5B-9DCD-4B65-8C7D-228FA40999A6}">
      <dsp:nvSpPr>
        <dsp:cNvPr id="0" name=""/>
        <dsp:cNvSpPr/>
      </dsp:nvSpPr>
      <dsp:spPr>
        <a:xfrm>
          <a:off x="0" y="3265475"/>
          <a:ext cx="4872038" cy="1305966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7DCBD1D-E49B-4943-BA15-C3C3AFE858DE}">
      <dsp:nvSpPr>
        <dsp:cNvPr id="0" name=""/>
        <dsp:cNvSpPr/>
      </dsp:nvSpPr>
      <dsp:spPr>
        <a:xfrm>
          <a:off x="395054" y="3559317"/>
          <a:ext cx="718281" cy="71828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58AAC5-8B48-45EC-8BDB-5F403020F22F}">
      <dsp:nvSpPr>
        <dsp:cNvPr id="0" name=""/>
        <dsp:cNvSpPr/>
      </dsp:nvSpPr>
      <dsp:spPr>
        <a:xfrm>
          <a:off x="1508391" y="3265475"/>
          <a:ext cx="3363646" cy="13059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215" tIns="138215" rIns="138215" bIns="138215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/>
            <a:t>Si hay desbalanceo se procede a realizar las rotaciones correspondientes.</a:t>
          </a:r>
          <a:endParaRPr lang="en-US" sz="1800" kern="1200"/>
        </a:p>
      </dsp:txBody>
      <dsp:txXfrm>
        <a:off x="1508391" y="3265475"/>
        <a:ext cx="3363646" cy="130596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F6C8D3-CA95-4BB4-A30A-6AB5E4FBF532}">
      <dsp:nvSpPr>
        <dsp:cNvPr id="0" name=""/>
        <dsp:cNvSpPr/>
      </dsp:nvSpPr>
      <dsp:spPr>
        <a:xfrm>
          <a:off x="0" y="1897"/>
          <a:ext cx="4872038" cy="96172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D850456-EB30-4865-A076-1F593AF4C476}">
      <dsp:nvSpPr>
        <dsp:cNvPr id="0" name=""/>
        <dsp:cNvSpPr/>
      </dsp:nvSpPr>
      <dsp:spPr>
        <a:xfrm>
          <a:off x="290922" y="218286"/>
          <a:ext cx="528950" cy="52895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4C79308-C63E-4DA4-9BF8-EF9BAF295BD6}">
      <dsp:nvSpPr>
        <dsp:cNvPr id="0" name=""/>
        <dsp:cNvSpPr/>
      </dsp:nvSpPr>
      <dsp:spPr>
        <a:xfrm>
          <a:off x="1110795" y="1897"/>
          <a:ext cx="3761242" cy="9617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783" tIns="101783" rIns="101783" bIns="101783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Se borra de la misma forma que un árbol ABB.</a:t>
          </a:r>
        </a:p>
      </dsp:txBody>
      <dsp:txXfrm>
        <a:off x="1110795" y="1897"/>
        <a:ext cx="3761242" cy="961727"/>
      </dsp:txXfrm>
    </dsp:sp>
    <dsp:sp modelId="{09895779-3D91-4420-9526-5E0454768EB5}">
      <dsp:nvSpPr>
        <dsp:cNvPr id="0" name=""/>
        <dsp:cNvSpPr/>
      </dsp:nvSpPr>
      <dsp:spPr>
        <a:xfrm>
          <a:off x="0" y="1204056"/>
          <a:ext cx="4872038" cy="96172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8D59F35-F890-4E4F-9EC9-307F51E2CADE}">
      <dsp:nvSpPr>
        <dsp:cNvPr id="0" name=""/>
        <dsp:cNvSpPr/>
      </dsp:nvSpPr>
      <dsp:spPr>
        <a:xfrm>
          <a:off x="290922" y="1420445"/>
          <a:ext cx="528950" cy="52895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87BAF3D-BFC9-46DB-BFC4-82AB2012DD52}">
      <dsp:nvSpPr>
        <dsp:cNvPr id="0" name=""/>
        <dsp:cNvSpPr/>
      </dsp:nvSpPr>
      <dsp:spPr>
        <a:xfrm>
          <a:off x="1110795" y="1204056"/>
          <a:ext cx="3761242" cy="9617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783" tIns="101783" rIns="101783" bIns="101783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Una extraccion genera un cambio en el factor de balanceo del nodo padre de esa rama.</a:t>
          </a:r>
        </a:p>
      </dsp:txBody>
      <dsp:txXfrm>
        <a:off x="1110795" y="1204056"/>
        <a:ext cx="3761242" cy="961727"/>
      </dsp:txXfrm>
    </dsp:sp>
    <dsp:sp modelId="{F04DAB56-2472-4084-AE9B-0BF216CFA5CD}">
      <dsp:nvSpPr>
        <dsp:cNvPr id="0" name=""/>
        <dsp:cNvSpPr/>
      </dsp:nvSpPr>
      <dsp:spPr>
        <a:xfrm>
          <a:off x="0" y="2406215"/>
          <a:ext cx="4872038" cy="961727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7C6B18D-0009-477B-B696-C5FCD552208B}">
      <dsp:nvSpPr>
        <dsp:cNvPr id="0" name=""/>
        <dsp:cNvSpPr/>
      </dsp:nvSpPr>
      <dsp:spPr>
        <a:xfrm>
          <a:off x="290922" y="2622604"/>
          <a:ext cx="528950" cy="52895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8284E44-8093-4A14-80C2-646DF3D58E9C}">
      <dsp:nvSpPr>
        <dsp:cNvPr id="0" name=""/>
        <dsp:cNvSpPr/>
      </dsp:nvSpPr>
      <dsp:spPr>
        <a:xfrm>
          <a:off x="1110795" y="2406215"/>
          <a:ext cx="3761242" cy="9617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783" tIns="101783" rIns="101783" bIns="101783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Requiere las mismas rotaciones simples y dobles de la inserción.</a:t>
          </a:r>
        </a:p>
      </dsp:txBody>
      <dsp:txXfrm>
        <a:off x="1110795" y="2406215"/>
        <a:ext cx="3761242" cy="961727"/>
      </dsp:txXfrm>
    </dsp:sp>
    <dsp:sp modelId="{F1566F59-6A96-4A99-ACFD-54C37CA62C9F}">
      <dsp:nvSpPr>
        <dsp:cNvPr id="0" name=""/>
        <dsp:cNvSpPr/>
      </dsp:nvSpPr>
      <dsp:spPr>
        <a:xfrm>
          <a:off x="0" y="3608375"/>
          <a:ext cx="4872038" cy="961727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9A702E9-6B7C-4B23-93EE-7AD90259AEAB}">
      <dsp:nvSpPr>
        <dsp:cNvPr id="0" name=""/>
        <dsp:cNvSpPr/>
      </dsp:nvSpPr>
      <dsp:spPr>
        <a:xfrm>
          <a:off x="290922" y="3824763"/>
          <a:ext cx="528950" cy="52895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77ACC5-5453-4AFB-8A72-E8848F990C7E}">
      <dsp:nvSpPr>
        <dsp:cNvPr id="0" name=""/>
        <dsp:cNvSpPr/>
      </dsp:nvSpPr>
      <dsp:spPr>
        <a:xfrm>
          <a:off x="1110795" y="3608375"/>
          <a:ext cx="3761242" cy="9617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783" tIns="101783" rIns="101783" bIns="101783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El costo de este algoritmo es proporcional a la altura del arbol, o sea, O(log n).</a:t>
          </a:r>
        </a:p>
      </dsp:txBody>
      <dsp:txXfrm>
        <a:off x="1110795" y="3608375"/>
        <a:ext cx="3761242" cy="96172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85E07B-7177-4F8B-B1FB-5DB51596CBB0}">
      <dsp:nvSpPr>
        <dsp:cNvPr id="0" name=""/>
        <dsp:cNvSpPr/>
      </dsp:nvSpPr>
      <dsp:spPr>
        <a:xfrm>
          <a:off x="678859" y="1894"/>
          <a:ext cx="782753" cy="782753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C21DDDD-5BC5-4826-B439-BDC6E9A39A37}">
      <dsp:nvSpPr>
        <dsp:cNvPr id="0" name=""/>
        <dsp:cNvSpPr/>
      </dsp:nvSpPr>
      <dsp:spPr>
        <a:xfrm>
          <a:off x="845676" y="168710"/>
          <a:ext cx="449121" cy="44912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053237-13B4-498C-8412-6AE4BAE4FDE2}">
      <dsp:nvSpPr>
        <dsp:cNvPr id="0" name=""/>
        <dsp:cNvSpPr/>
      </dsp:nvSpPr>
      <dsp:spPr>
        <a:xfrm>
          <a:off x="428635" y="1028456"/>
          <a:ext cx="1283203" cy="5132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AR" sz="1100" kern="1200"/>
            <a:t>Buscar nodo X a borrar (igual que en ABB)</a:t>
          </a:r>
          <a:endParaRPr lang="en-US" sz="1100" kern="1200"/>
        </a:p>
      </dsp:txBody>
      <dsp:txXfrm>
        <a:off x="428635" y="1028456"/>
        <a:ext cx="1283203" cy="513281"/>
      </dsp:txXfrm>
    </dsp:sp>
    <dsp:sp modelId="{0EBBBF30-26F7-4736-9591-3030BCE61B4C}">
      <dsp:nvSpPr>
        <dsp:cNvPr id="0" name=""/>
        <dsp:cNvSpPr/>
      </dsp:nvSpPr>
      <dsp:spPr>
        <a:xfrm>
          <a:off x="2186623" y="1894"/>
          <a:ext cx="782753" cy="782753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F927F5E-C78F-48BD-99FA-3F98E7F94AAD}">
      <dsp:nvSpPr>
        <dsp:cNvPr id="0" name=""/>
        <dsp:cNvSpPr/>
      </dsp:nvSpPr>
      <dsp:spPr>
        <a:xfrm>
          <a:off x="2353439" y="168710"/>
          <a:ext cx="449121" cy="44912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065791-7691-4F32-B525-4AFF4470745B}">
      <dsp:nvSpPr>
        <dsp:cNvPr id="0" name=""/>
        <dsp:cNvSpPr/>
      </dsp:nvSpPr>
      <dsp:spPr>
        <a:xfrm>
          <a:off x="1936398" y="1028456"/>
          <a:ext cx="1283203" cy="5132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AR" sz="1100" kern="1200"/>
            <a:t>Buscar reemplazo de X en nodo hoja</a:t>
          </a:r>
          <a:endParaRPr lang="en-US" sz="1100" kern="1200"/>
        </a:p>
      </dsp:txBody>
      <dsp:txXfrm>
        <a:off x="1936398" y="1028456"/>
        <a:ext cx="1283203" cy="513281"/>
      </dsp:txXfrm>
    </dsp:sp>
    <dsp:sp modelId="{854A4A7B-CF01-449D-B071-CD4148A09506}">
      <dsp:nvSpPr>
        <dsp:cNvPr id="0" name=""/>
        <dsp:cNvSpPr/>
      </dsp:nvSpPr>
      <dsp:spPr>
        <a:xfrm>
          <a:off x="3694387" y="1894"/>
          <a:ext cx="782753" cy="782753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79A9E0A-BC21-4663-845C-9F00DEB25845}">
      <dsp:nvSpPr>
        <dsp:cNvPr id="0" name=""/>
        <dsp:cNvSpPr/>
      </dsp:nvSpPr>
      <dsp:spPr>
        <a:xfrm>
          <a:off x="3861203" y="168710"/>
          <a:ext cx="449121" cy="44912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343BC1-3AD2-4DBB-B15F-F5E543CAA922}">
      <dsp:nvSpPr>
        <dsp:cNvPr id="0" name=""/>
        <dsp:cNvSpPr/>
      </dsp:nvSpPr>
      <dsp:spPr>
        <a:xfrm>
          <a:off x="3444162" y="1028456"/>
          <a:ext cx="1283203" cy="5132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AR" sz="1100" kern="1200"/>
            <a:t>Reemplazar X con Y</a:t>
          </a:r>
          <a:endParaRPr lang="en-US" sz="1100" kern="1200"/>
        </a:p>
      </dsp:txBody>
      <dsp:txXfrm>
        <a:off x="3444162" y="1028456"/>
        <a:ext cx="1283203" cy="513281"/>
      </dsp:txXfrm>
    </dsp:sp>
    <dsp:sp modelId="{31A662A7-D0B4-4411-9C8E-EE654051A48E}">
      <dsp:nvSpPr>
        <dsp:cNvPr id="0" name=""/>
        <dsp:cNvSpPr/>
      </dsp:nvSpPr>
      <dsp:spPr>
        <a:xfrm>
          <a:off x="5202150" y="1894"/>
          <a:ext cx="782753" cy="782753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9678863-6853-44C5-B025-F8C051DFF985}">
      <dsp:nvSpPr>
        <dsp:cNvPr id="0" name=""/>
        <dsp:cNvSpPr/>
      </dsp:nvSpPr>
      <dsp:spPr>
        <a:xfrm>
          <a:off x="5368967" y="168710"/>
          <a:ext cx="449121" cy="44912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E04ACF-8906-4FD9-BD8D-5567A81CECDB}">
      <dsp:nvSpPr>
        <dsp:cNvPr id="0" name=""/>
        <dsp:cNvSpPr/>
      </dsp:nvSpPr>
      <dsp:spPr>
        <a:xfrm>
          <a:off x="4951926" y="1028456"/>
          <a:ext cx="1283203" cy="5132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AR" sz="1100" kern="1200" dirty="0"/>
            <a:t>Eliminar Y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AR" sz="1100" kern="1200" dirty="0"/>
            <a:t>DE LA HOJA</a:t>
          </a:r>
          <a:endParaRPr lang="en-US" sz="1100" kern="1200" dirty="0"/>
        </a:p>
      </dsp:txBody>
      <dsp:txXfrm>
        <a:off x="4951926" y="1028456"/>
        <a:ext cx="1283203" cy="513281"/>
      </dsp:txXfrm>
    </dsp:sp>
    <dsp:sp modelId="{9FCD7675-F7C6-4CB7-8B59-546712740E37}">
      <dsp:nvSpPr>
        <dsp:cNvPr id="0" name=""/>
        <dsp:cNvSpPr/>
      </dsp:nvSpPr>
      <dsp:spPr>
        <a:xfrm>
          <a:off x="6709914" y="1894"/>
          <a:ext cx="782753" cy="782753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B32749C-0017-4936-8A29-C8C043323416}">
      <dsp:nvSpPr>
        <dsp:cNvPr id="0" name=""/>
        <dsp:cNvSpPr/>
      </dsp:nvSpPr>
      <dsp:spPr>
        <a:xfrm>
          <a:off x="6876730" y="168710"/>
          <a:ext cx="449121" cy="449121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F50152-2289-4A66-BB69-30A33098BF7D}">
      <dsp:nvSpPr>
        <dsp:cNvPr id="0" name=""/>
        <dsp:cNvSpPr/>
      </dsp:nvSpPr>
      <dsp:spPr>
        <a:xfrm>
          <a:off x="6459689" y="1028456"/>
          <a:ext cx="1283203" cy="5132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AR" sz="1100" kern="1200" dirty="0"/>
            <a:t>Actualizar </a:t>
          </a:r>
          <a:r>
            <a:rPr lang="es-AR" sz="1100" kern="1200" dirty="0" err="1"/>
            <a:t>fb</a:t>
          </a:r>
          <a:r>
            <a:rPr lang="es-AR" sz="1100" kern="1200" dirty="0"/>
            <a:t>.</a:t>
          </a:r>
          <a:endParaRPr lang="en-US" sz="1100" kern="1200" dirty="0"/>
        </a:p>
      </dsp:txBody>
      <dsp:txXfrm>
        <a:off x="6459689" y="1028456"/>
        <a:ext cx="1283203" cy="513281"/>
      </dsp:txXfrm>
    </dsp:sp>
    <dsp:sp modelId="{FDDA77A2-5AE1-477E-B24D-BB80D33BE9EB}">
      <dsp:nvSpPr>
        <dsp:cNvPr id="0" name=""/>
        <dsp:cNvSpPr/>
      </dsp:nvSpPr>
      <dsp:spPr>
        <a:xfrm>
          <a:off x="3694387" y="1862538"/>
          <a:ext cx="782753" cy="782753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46DFFA6-1D38-438F-8CC0-B11B1FC02182}">
      <dsp:nvSpPr>
        <dsp:cNvPr id="0" name=""/>
        <dsp:cNvSpPr/>
      </dsp:nvSpPr>
      <dsp:spPr>
        <a:xfrm>
          <a:off x="3861203" y="2029355"/>
          <a:ext cx="449121" cy="449121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AF631AB-CE0B-4BB0-AA3D-BE07C34D476F}">
      <dsp:nvSpPr>
        <dsp:cNvPr id="0" name=""/>
        <dsp:cNvSpPr/>
      </dsp:nvSpPr>
      <dsp:spPr>
        <a:xfrm>
          <a:off x="3444162" y="2889101"/>
          <a:ext cx="1283203" cy="5132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AR" sz="1100" kern="1200"/>
            <a:t>Subir y equilibrar.</a:t>
          </a:r>
          <a:endParaRPr lang="en-US" sz="1100" kern="1200"/>
        </a:p>
      </dsp:txBody>
      <dsp:txXfrm>
        <a:off x="3444162" y="2889101"/>
        <a:ext cx="1283203" cy="51328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62" name="Rectangle 2">
            <a:extLst>
              <a:ext uri="{FF2B5EF4-FFF2-40B4-BE49-F238E27FC236}">
                <a16:creationId xmlns:a16="http://schemas.microsoft.com/office/drawing/2014/main" id="{9AD49099-5B7C-44FE-B049-CEBF464BD3DF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fontAlgn="auto" hangingPunct="0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s-ES" altLang="es-ES"/>
          </a:p>
        </p:txBody>
      </p:sp>
      <p:sp>
        <p:nvSpPr>
          <p:cNvPr id="245763" name="Rectangle 3">
            <a:extLst>
              <a:ext uri="{FF2B5EF4-FFF2-40B4-BE49-F238E27FC236}">
                <a16:creationId xmlns:a16="http://schemas.microsoft.com/office/drawing/2014/main" id="{B4E98B8A-02E6-4764-9D61-42E36B3B6FD3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fontAlgn="auto" hangingPunct="0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013F24C9-6E6B-452C-85D1-4DFE35985525}" type="datetimeFigureOut">
              <a:rPr lang="es-ES" altLang="es-ES"/>
              <a:pPr>
                <a:defRPr/>
              </a:pPr>
              <a:t>02/11/2019</a:t>
            </a:fld>
            <a:endParaRPr lang="es-ES" altLang="es-ES"/>
          </a:p>
        </p:txBody>
      </p:sp>
      <p:sp>
        <p:nvSpPr>
          <p:cNvPr id="6148" name="Rectangle 4">
            <a:extLst>
              <a:ext uri="{FF2B5EF4-FFF2-40B4-BE49-F238E27FC236}">
                <a16:creationId xmlns:a16="http://schemas.microsoft.com/office/drawing/2014/main" id="{8F5D3311-4F15-48A7-9970-015DDBE85AAE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245765" name="Rectangle 5">
            <a:extLst>
              <a:ext uri="{FF2B5EF4-FFF2-40B4-BE49-F238E27FC236}">
                <a16:creationId xmlns:a16="http://schemas.microsoft.com/office/drawing/2014/main" id="{6FC0386B-49BD-4AE0-B565-774CC6FDCA76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altLang="es-ES" noProof="0"/>
              <a:t>Haga clic para modificar el estilo de texto del patrón</a:t>
            </a:r>
          </a:p>
          <a:p>
            <a:pPr lvl="1"/>
            <a:r>
              <a:rPr lang="es-ES" altLang="es-ES" noProof="0"/>
              <a:t>Segundo nivel</a:t>
            </a:r>
          </a:p>
          <a:p>
            <a:pPr lvl="2"/>
            <a:r>
              <a:rPr lang="es-ES" altLang="es-ES" noProof="0"/>
              <a:t>Tercer nivel</a:t>
            </a:r>
          </a:p>
          <a:p>
            <a:pPr lvl="3"/>
            <a:r>
              <a:rPr lang="es-ES" altLang="es-ES" noProof="0"/>
              <a:t>Cuarto nivel</a:t>
            </a:r>
          </a:p>
          <a:p>
            <a:pPr lvl="4"/>
            <a:r>
              <a:rPr lang="es-ES" altLang="es-ES" noProof="0"/>
              <a:t>Quinto nivel</a:t>
            </a:r>
          </a:p>
        </p:txBody>
      </p:sp>
      <p:sp>
        <p:nvSpPr>
          <p:cNvPr id="245766" name="Rectangle 6">
            <a:extLst>
              <a:ext uri="{FF2B5EF4-FFF2-40B4-BE49-F238E27FC236}">
                <a16:creationId xmlns:a16="http://schemas.microsoft.com/office/drawing/2014/main" id="{AC5B0E46-D3A0-4FD4-B2CB-6E9CD2911C3E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fontAlgn="auto" hangingPunct="0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s-ES" altLang="es-ES"/>
          </a:p>
        </p:txBody>
      </p:sp>
      <p:sp>
        <p:nvSpPr>
          <p:cNvPr id="245767" name="Rectangle 7">
            <a:extLst>
              <a:ext uri="{FF2B5EF4-FFF2-40B4-BE49-F238E27FC236}">
                <a16:creationId xmlns:a16="http://schemas.microsoft.com/office/drawing/2014/main" id="{FAAC7827-8EB5-47C6-A7A8-2A270755D6C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fontAlgn="auto" hangingPunct="0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237C07B3-3B54-4CD4-9612-2D4A4EC12D3A}" type="slidenum">
              <a:rPr lang="es-ES" altLang="es-ES"/>
              <a:pPr>
                <a:defRPr/>
              </a:pPr>
              <a:t>‹#›</a:t>
            </a:fld>
            <a:endParaRPr lang="es-ES" alt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" name="Google Shape;31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" name="Google Shape;362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6" name="Google Shape;446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8" name="Google Shape;488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1" name="Google Shape;531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5" name="Google Shape;575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7" name="Google Shape;627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6442" y="1447801"/>
            <a:ext cx="662096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6442" y="4777380"/>
            <a:ext cx="6620968" cy="861420"/>
          </a:xfrm>
        </p:spPr>
        <p:txBody>
          <a:bodyPr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081E2F-99DD-4F98-B5D8-0E1DCDDAE1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903BE2-0E55-443B-AF80-09D0A1E8A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598E5D-ED56-4752-B4FA-FE00CE299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4116F38-28DD-4CE0-BC79-D08A65C51634}" type="slidenum">
              <a:rPr lang="es-ES" altLang="en-US"/>
              <a:pPr>
                <a:defRPr/>
              </a:pPr>
              <a:t>‹#›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30346220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3" y="4800587"/>
            <a:ext cx="66209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66442" y="685800"/>
            <a:ext cx="662096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3" y="5367325"/>
            <a:ext cx="662096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44D7F9E0-1AB3-41DC-A8B4-CCD474C1F6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6E178506-64C2-4615-81B9-237451D5BD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 alt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85317C54-2D5D-4FAC-8DAA-EF85FBF05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BBDB6F-9E9B-42BC-BE39-1C47886705BB}" type="slidenum">
              <a:rPr lang="es-ES" altLang="en-US"/>
              <a:pPr>
                <a:defRPr/>
              </a:pPr>
              <a:t>‹#›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28037343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2" y="1447800"/>
            <a:ext cx="6620968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2" y="3657600"/>
            <a:ext cx="6620968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3B9296-033D-4028-8709-7ABAFC929D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230801-B7BE-4F94-A71D-AC11DE6ABA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6B8059-D606-4B7C-969D-CD14F5BF8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4CA2DBD-167A-4100-8255-A5C78B261288}" type="slidenum">
              <a:rPr lang="es-ES" altLang="en-US"/>
              <a:pPr>
                <a:defRPr/>
              </a:pPr>
              <a:t>‹#›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33723665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EA5E2FE-C281-45AC-8544-FCBE1A250EF5}"/>
              </a:ext>
            </a:extLst>
          </p:cNvPr>
          <p:cNvSpPr txBox="1"/>
          <p:nvPr/>
        </p:nvSpPr>
        <p:spPr>
          <a:xfrm>
            <a:off x="674688" y="971550"/>
            <a:ext cx="600075" cy="1970088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83F589-298C-4E3C-9E15-1B5E7128C6A7}"/>
              </a:ext>
            </a:extLst>
          </p:cNvPr>
          <p:cNvSpPr txBox="1"/>
          <p:nvPr/>
        </p:nvSpPr>
        <p:spPr>
          <a:xfrm>
            <a:off x="6999288" y="2613025"/>
            <a:ext cx="601662" cy="1970088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1409" y="1447800"/>
            <a:ext cx="6001049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448177" y="3771174"/>
            <a:ext cx="5461159" cy="342174"/>
          </a:xfrm>
        </p:spPr>
        <p:txBody>
          <a:bodyPr rtlCol="0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2" y="4350657"/>
            <a:ext cx="6620968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006E3A24-1A60-4FEF-8373-AA2A7A4DE9F1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 alt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87669483-50C9-40F3-B20E-BCDF7DEE9CC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 alt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7FA9E579-4355-474F-97F9-D8B972A5AE18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C6C3BB2-16AE-4887-878A-463BB4521DFB}" type="slidenum">
              <a:rPr lang="es-ES" altLang="en-US"/>
              <a:pPr>
                <a:defRPr/>
              </a:pPr>
              <a:t>‹#›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27704151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3124201"/>
            <a:ext cx="662096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2" y="4777381"/>
            <a:ext cx="6620968" cy="860400"/>
          </a:xfrm>
        </p:spPr>
        <p:txBody>
          <a:bodyPr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7FB9BB-93A0-4E16-8743-3DCBEB8F3A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124BC4-BCF0-4023-8ADB-44251A9CB9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17A41B-0206-47B3-BCFB-877388A3E0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699901F-D257-43CD-A715-21942C6C5E6B}" type="slidenum">
              <a:rPr lang="es-ES" altLang="en-US"/>
              <a:pPr>
                <a:defRPr/>
              </a:pPr>
              <a:t>‹#›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29689793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E9DA427-22AD-4D27-8C0D-A90EE3EB0E8F}"/>
              </a:ext>
            </a:extLst>
          </p:cNvPr>
          <p:cNvCxnSpPr/>
          <p:nvPr/>
        </p:nvCxnSpPr>
        <p:spPr>
          <a:xfrm>
            <a:off x="2795588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CC73B94-87C3-4098-AF7E-B8D185EBF6F8}"/>
              </a:ext>
            </a:extLst>
          </p:cNvPr>
          <p:cNvCxnSpPr/>
          <p:nvPr/>
        </p:nvCxnSpPr>
        <p:spPr>
          <a:xfrm>
            <a:off x="5222875" y="2133600"/>
            <a:ext cx="0" cy="3967163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4834" y="1981200"/>
            <a:ext cx="22107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489475" y="2667000"/>
            <a:ext cx="2196084" cy="358933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3504" y="1981200"/>
            <a:ext cx="220275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2905586" y="2667000"/>
            <a:ext cx="2210671" cy="358933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4917" y="1981200"/>
            <a:ext cx="21996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5344917" y="2667000"/>
            <a:ext cx="2199658" cy="358933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F16E03BD-AB53-4682-A77D-9859CD537D78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 altLang="en-US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767F9AC7-56F5-4FA8-9ED7-607A051CFF7A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 altLang="en-US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B3EAA9B3-3BF1-4565-9947-1315B6C39E0D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47BEC27-B2CD-4662-A525-A0726811C578}" type="slidenum">
              <a:rPr lang="es-ES" altLang="en-US"/>
              <a:pPr>
                <a:defRPr/>
              </a:pPr>
              <a:t>‹#›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24787693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1A5C187-6E11-4D60-8798-BB0EB9FBFE06}"/>
              </a:ext>
            </a:extLst>
          </p:cNvPr>
          <p:cNvCxnSpPr/>
          <p:nvPr/>
        </p:nvCxnSpPr>
        <p:spPr>
          <a:xfrm>
            <a:off x="2795588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BA7067F-E851-45C3-BC05-30A494B8C053}"/>
              </a:ext>
            </a:extLst>
          </p:cNvPr>
          <p:cNvCxnSpPr/>
          <p:nvPr/>
        </p:nvCxnSpPr>
        <p:spPr>
          <a:xfrm>
            <a:off x="5222875" y="2133600"/>
            <a:ext cx="0" cy="3967163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9475" y="4250949"/>
            <a:ext cx="220561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489475" y="2209800"/>
            <a:ext cx="2205612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489475" y="4827212"/>
            <a:ext cx="2205612" cy="65918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7792" y="4250949"/>
            <a:ext cx="21984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2917791" y="2209800"/>
            <a:ext cx="2198466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2916776" y="4827211"/>
            <a:ext cx="2201378" cy="65918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4917" y="4250949"/>
            <a:ext cx="21996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344916" y="2209800"/>
            <a:ext cx="2199658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5344824" y="4827209"/>
            <a:ext cx="2202571" cy="65918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512A14BB-2A83-40CB-8E0B-0D4A9D68A0F4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 altLang="en-US"/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F265C1FB-63FF-4905-9E0B-A89C382FA77D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 altLang="en-US"/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CA33BBEC-AF31-4C8B-BAEA-3F7B87A90B90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BA9989C-E999-470C-AB47-6E3657CABB14}" type="slidenum">
              <a:rPr lang="es-ES" altLang="en-US"/>
              <a:pPr>
                <a:defRPr/>
              </a:pPr>
              <a:t>‹#›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391181442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23F225-AF85-4AA6-886C-FEF77B1561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B87C7F-1271-4140-9E43-7A4639625D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4749B6-3E8D-4931-A618-F662317D3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1163EC-B967-41FB-9512-5673128D1936}" type="slidenum">
              <a:rPr lang="es-ES" altLang="en-US"/>
              <a:pPr>
                <a:defRPr/>
              </a:pPr>
              <a:t>‹#›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55082824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229782" y="430214"/>
            <a:ext cx="1314793" cy="5826125"/>
          </a:xfrm>
        </p:spPr>
        <p:txBody>
          <a:bodyPr vert="eaVert"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89475" y="773205"/>
            <a:ext cx="5568812" cy="548313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1B057B-4AB3-4690-8F84-10DCA504C7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8848F9-FDCD-402A-82A2-3D44DE4DE6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D7C2D5-A341-41B5-AB13-63DE76DD8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A370E8-B380-470B-AE2B-9372F62C3B24}" type="slidenum">
              <a:rPr lang="es-ES" altLang="en-US"/>
              <a:pPr>
                <a:defRPr/>
              </a:pPr>
              <a:t>‹#›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306862258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ítulo, text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7813"/>
            <a:ext cx="8229600" cy="1139825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30725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30725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Date Placeholder 7">
            <a:extLst>
              <a:ext uri="{FF2B5EF4-FFF2-40B4-BE49-F238E27FC236}">
                <a16:creationId xmlns:a16="http://schemas.microsoft.com/office/drawing/2014/main" id="{2E466CE5-3C46-4AD9-AFD7-3F4BF87512A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 altLang="en-US"/>
          </a:p>
        </p:txBody>
      </p:sp>
      <p:sp>
        <p:nvSpPr>
          <p:cNvPr id="6" name="Footer Placeholder 8">
            <a:extLst>
              <a:ext uri="{FF2B5EF4-FFF2-40B4-BE49-F238E27FC236}">
                <a16:creationId xmlns:a16="http://schemas.microsoft.com/office/drawing/2014/main" id="{770F181A-25F2-49F7-96C9-E9B36865F0E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 altLang="en-US"/>
          </a:p>
        </p:txBody>
      </p:sp>
      <p:sp>
        <p:nvSpPr>
          <p:cNvPr id="7" name="Slide Number Placeholder 9">
            <a:extLst>
              <a:ext uri="{FF2B5EF4-FFF2-40B4-BE49-F238E27FC236}">
                <a16:creationId xmlns:a16="http://schemas.microsoft.com/office/drawing/2014/main" id="{A569B68B-035B-46C5-8D1D-F93FB71F4DD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C740F4B-D32F-4C89-A43D-C7AE570F1B6F}" type="slidenum">
              <a:rPr lang="es-ES" altLang="en-US"/>
              <a:pPr>
                <a:defRPr/>
              </a:pPr>
              <a:t>‹#›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32041461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2795E0-97F6-4D81-B5C5-E5BA70AEEF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99F721-1DD5-4F64-8FD3-15A9C9C7D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4F8448-6A48-4262-AF23-8FB9B3410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EB7F5E2-2473-4F30-B3B5-926524CC1CC6}" type="slidenum">
              <a:rPr lang="es-ES" altLang="en-US"/>
              <a:pPr>
                <a:defRPr/>
              </a:pPr>
              <a:t>‹#›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11674817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3" y="2861734"/>
            <a:ext cx="662096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2" y="4777381"/>
            <a:ext cx="6620968" cy="860400"/>
          </a:xfrm>
        </p:spPr>
        <p:txBody>
          <a:bodyPr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BAAFB3-C9B9-4587-A3DA-8FF7522A05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406EAB-F128-4BB9-9CC0-318F173155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663851-25C6-4276-A122-A00DF00843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AD72B5-39CB-4BDF-B56D-3481EE1B3BF5}" type="slidenum">
              <a:rPr lang="es-ES" altLang="en-US"/>
              <a:pPr>
                <a:defRPr/>
              </a:pPr>
              <a:t>‹#›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2070008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7700" y="2060576"/>
            <a:ext cx="3298113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41975" y="2056093"/>
            <a:ext cx="3298115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A4FCDAC5-7DA2-4CC3-8944-CCE8490953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7BBDF427-CDEB-49E0-9110-F50BC7273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 alt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C5C5EEAC-87FB-4E84-AA61-6BD9E2D7D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8DCE26B-998E-46F3-913C-EB6DB3B35F3F}" type="slidenum">
              <a:rPr lang="es-ES" altLang="en-US"/>
              <a:pPr>
                <a:defRPr/>
              </a:pPr>
              <a:t>‹#›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21972343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700" y="1905000"/>
            <a:ext cx="329811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7700" y="2514600"/>
            <a:ext cx="3298113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41976" y="1905000"/>
            <a:ext cx="3298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41976" y="2514600"/>
            <a:ext cx="3298113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CAAF88DC-2059-477A-8180-ABD61709E5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 alt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FCFE27EE-29FA-4823-89B9-4D4F0184E7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 alt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E656792-4445-4AF6-8ECE-F46C6DEDC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43BF73-EA4B-4D52-88B6-DBC314EECA02}" type="slidenum">
              <a:rPr lang="es-ES" altLang="en-US"/>
              <a:pPr>
                <a:defRPr/>
              </a:pPr>
              <a:t>‹#›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36952276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AD8FC0E8-0067-4C97-85B3-5FAE25AFAE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 alt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071A9213-1928-4508-8960-5BEF95B209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 alt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D069709-9911-4600-88F7-1755F32EA9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4755826-BA6F-4639-949A-A3DDF39538F2}" type="slidenum">
              <a:rPr lang="es-ES" altLang="en-US"/>
              <a:pPr>
                <a:defRPr/>
              </a:pPr>
              <a:t>‹#›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15899169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C5A0486B-F585-4F19-965A-C1FBC722B7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 alt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E2500C24-1986-4EDA-A5EC-ED2260123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 alt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27FEF02C-D207-4063-AC73-CD8673DD0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333875C-0622-45C6-83C5-F20BC4192EFC}" type="slidenum">
              <a:rPr lang="es-ES" altLang="en-US"/>
              <a:pPr>
                <a:defRPr/>
              </a:pPr>
              <a:t>‹#›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33828436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1447800"/>
            <a:ext cx="2551462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9397" y="1447800"/>
            <a:ext cx="3898013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1" y="3129281"/>
            <a:ext cx="2551462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54EF6E19-7537-4BBC-9C12-2BE7226D8C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8AEC79FF-CBAA-4467-B7A2-8461DFA54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 alt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C4BEE0E2-6550-4855-AB7C-BF2ECF668F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46DD91C-AD10-4DF4-9049-0F38DD239196}" type="slidenum">
              <a:rPr lang="es-ES" altLang="en-US"/>
              <a:pPr>
                <a:defRPr/>
              </a:pPr>
              <a:t>‹#›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17631443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656" y="1854192"/>
            <a:ext cx="3820674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13517" y="1143000"/>
            <a:ext cx="2400925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1" y="3657600"/>
            <a:ext cx="3814728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791CF14F-6CD1-49F7-9AE7-F6EEC999DD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2C1F14DF-3C2C-4253-AAA8-D0FF5DF6CC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 alt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0F7DAC93-A47A-4839-870F-6852419BA9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80982A6-ED87-4FBA-8DC7-2BC9B380AEE5}" type="slidenum">
              <a:rPr lang="es-ES" altLang="en-US"/>
              <a:pPr>
                <a:defRPr/>
              </a:pPr>
              <a:t>‹#›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511535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E5530136-EB2B-4E94-A412-F88555246F3E}"/>
              </a:ext>
            </a:extLst>
          </p:cNvPr>
          <p:cNvSpPr/>
          <p:nvPr/>
        </p:nvSpPr>
        <p:spPr>
          <a:xfrm>
            <a:off x="7745413" y="0"/>
            <a:ext cx="685800" cy="11001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27" name="Title Placeholder 1">
            <a:extLst>
              <a:ext uri="{FF2B5EF4-FFF2-40B4-BE49-F238E27FC236}">
                <a16:creationId xmlns:a16="http://schemas.microsoft.com/office/drawing/2014/main" id="{29065BEA-7633-41E2-BFB2-6E9182C1E06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84188" y="452438"/>
            <a:ext cx="7056437" cy="140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s-ES"/>
              <a:t>Click to edit Master title style</a:t>
            </a:r>
          </a:p>
        </p:txBody>
      </p:sp>
      <p:sp>
        <p:nvSpPr>
          <p:cNvPr id="1028" name="Text Placeholder 2">
            <a:extLst>
              <a:ext uri="{FF2B5EF4-FFF2-40B4-BE49-F238E27FC236}">
                <a16:creationId xmlns:a16="http://schemas.microsoft.com/office/drawing/2014/main" id="{ECA205DD-14FA-4043-8EB4-10C83ED047A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27088" y="2052638"/>
            <a:ext cx="6711950" cy="4195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s-ES"/>
              <a:t>Click to edit Master text styles</a:t>
            </a:r>
          </a:p>
          <a:p>
            <a:pPr lvl="1"/>
            <a:r>
              <a:rPr lang="en-US" altLang="es-ES"/>
              <a:t>Second level</a:t>
            </a:r>
          </a:p>
          <a:p>
            <a:pPr lvl="2"/>
            <a:r>
              <a:rPr lang="en-US" altLang="es-ES"/>
              <a:t>Third level</a:t>
            </a:r>
          </a:p>
          <a:p>
            <a:pPr lvl="3"/>
            <a:r>
              <a:rPr lang="en-US" altLang="es-ES"/>
              <a:t>Fourth level</a:t>
            </a:r>
          </a:p>
          <a:p>
            <a:pPr lvl="4"/>
            <a:r>
              <a:rPr lang="en-US" altLang="es-E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E4C2CD-86F5-4FA6-91AE-6B986DFF79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7494588" y="1828800"/>
            <a:ext cx="990600" cy="228600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s-E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8074E6-4CAC-4E49-A537-F1FACCB5D3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6233318" y="3263107"/>
            <a:ext cx="3859213" cy="2286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s-E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804A42-AC1E-4EF7-863C-367C0EE032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766050" y="295275"/>
            <a:ext cx="628650" cy="7683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2801" b="0" i="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131EF7A6-E390-4E4E-A555-AA81405DD1CD}" type="slidenum">
              <a:rPr lang="es-ES" altLang="en-US"/>
              <a:pPr>
                <a:defRPr/>
              </a:pPr>
              <a:t>‹#›</a:t>
            </a:fld>
            <a:endParaRPr lang="es-E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34" r:id="rId1"/>
    <p:sldLayoutId id="2147483935" r:id="rId2"/>
    <p:sldLayoutId id="2147483936" r:id="rId3"/>
    <p:sldLayoutId id="2147483937" r:id="rId4"/>
    <p:sldLayoutId id="2147483938" r:id="rId5"/>
    <p:sldLayoutId id="2147483939" r:id="rId6"/>
    <p:sldLayoutId id="2147483940" r:id="rId7"/>
    <p:sldLayoutId id="2147483941" r:id="rId8"/>
    <p:sldLayoutId id="2147483942" r:id="rId9"/>
    <p:sldLayoutId id="2147483943" r:id="rId10"/>
    <p:sldLayoutId id="2147483944" r:id="rId11"/>
    <p:sldLayoutId id="2147483948" r:id="rId12"/>
    <p:sldLayoutId id="2147483945" r:id="rId13"/>
    <p:sldLayoutId id="2147483949" r:id="rId14"/>
    <p:sldLayoutId id="2147483950" r:id="rId15"/>
    <p:sldLayoutId id="2147483946" r:id="rId16"/>
    <p:sldLayoutId id="2147483947" r:id="rId17"/>
    <p:sldLayoutId id="2147483951" r:id="rId18"/>
  </p:sldLayoutIdLst>
  <p:txStyles>
    <p:titleStyle>
      <a:lvl1pPr algn="l" defTabSz="457200" rtl="0" fontAlgn="base">
        <a:spcBef>
          <a:spcPct val="0"/>
        </a:spcBef>
        <a:spcAft>
          <a:spcPct val="0"/>
        </a:spcAft>
        <a:defRPr sz="4200" kern="1200">
          <a:solidFill>
            <a:schemeClr val="tx2"/>
          </a:solidFill>
          <a:latin typeface="+mj-lt"/>
          <a:ea typeface="+mj-ea"/>
          <a:cs typeface="+mj-cs"/>
        </a:defRPr>
      </a:lvl1pPr>
      <a:lvl2pPr algn="l" defTabSz="457200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Century Gothic" panose="020B0502020202020204" pitchFamily="34" charset="0"/>
        </a:defRPr>
      </a:lvl2pPr>
      <a:lvl3pPr algn="l" defTabSz="457200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Century Gothic" panose="020B0502020202020204" pitchFamily="34" charset="0"/>
        </a:defRPr>
      </a:lvl3pPr>
      <a:lvl4pPr algn="l" defTabSz="457200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Century Gothic" panose="020B0502020202020204" pitchFamily="34" charset="0"/>
        </a:defRPr>
      </a:lvl4pPr>
      <a:lvl5pPr algn="l" defTabSz="457200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Century Gothic" panose="020B0502020202020204" pitchFamily="34" charset="0"/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fontAlgn="base">
        <a:spcBef>
          <a:spcPts val="1000"/>
        </a:spcBef>
        <a:spcAft>
          <a:spcPct val="0"/>
        </a:spcAft>
        <a:buClr>
          <a:srgbClr val="F7F7F7"/>
        </a:buClr>
        <a:buSzPct val="80000"/>
        <a:buFont typeface="Wingdings 3" panose="05040102010807070707" pitchFamily="18" charset="2"/>
        <a:buChar char=""/>
        <a:defRPr sz="200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fontAlgn="base">
        <a:spcBef>
          <a:spcPts val="1000"/>
        </a:spcBef>
        <a:spcAft>
          <a:spcPct val="0"/>
        </a:spcAft>
        <a:buClr>
          <a:srgbClr val="F7F7F7"/>
        </a:buClr>
        <a:buSzPct val="80000"/>
        <a:buFont typeface="Wingdings 3" panose="05040102010807070707" pitchFamily="18" charset="2"/>
        <a:buChar char=""/>
        <a:defRPr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fontAlgn="base">
        <a:spcBef>
          <a:spcPts val="1000"/>
        </a:spcBef>
        <a:spcAft>
          <a:spcPct val="0"/>
        </a:spcAft>
        <a:buClr>
          <a:srgbClr val="F7F7F7"/>
        </a:buClr>
        <a:buSzPct val="80000"/>
        <a:buFont typeface="Wingdings 3" panose="05040102010807070707" pitchFamily="18" charset="2"/>
        <a:buChar char=""/>
        <a:defRPr sz="160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fontAlgn="base">
        <a:spcBef>
          <a:spcPts val="1000"/>
        </a:spcBef>
        <a:spcAft>
          <a:spcPct val="0"/>
        </a:spcAft>
        <a:buClr>
          <a:srgbClr val="F7F7F7"/>
        </a:buClr>
        <a:buSzPct val="80000"/>
        <a:buFont typeface="Wingdings 3" panose="05040102010807070707" pitchFamily="18" charset="2"/>
        <a:buChar char=""/>
        <a:defRPr sz="140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fontAlgn="base">
        <a:spcBef>
          <a:spcPts val="1000"/>
        </a:spcBef>
        <a:spcAft>
          <a:spcPct val="0"/>
        </a:spcAft>
        <a:buClr>
          <a:srgbClr val="F7F7F7"/>
        </a:buClr>
        <a:buSzPct val="80000"/>
        <a:buFont typeface="Wingdings 3" panose="05040102010807070707" pitchFamily="18" charset="2"/>
        <a:buChar char=""/>
        <a:defRPr sz="140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42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49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57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64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7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15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22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31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38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46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53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61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1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3.xml"/><Relationship Id="rId3" Type="http://schemas.openxmlformats.org/officeDocument/2006/relationships/image" Target="../media/image11.png"/><Relationship Id="rId7" Type="http://schemas.openxmlformats.org/officeDocument/2006/relationships/diagramLayout" Target="../diagrams/layout3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Relationship Id="rId6" Type="http://schemas.openxmlformats.org/officeDocument/2006/relationships/diagramData" Target="../diagrams/data3.xml"/><Relationship Id="rId5" Type="http://schemas.openxmlformats.org/officeDocument/2006/relationships/image" Target="../media/image13.png"/><Relationship Id="rId10" Type="http://schemas.microsoft.com/office/2007/relationships/diagramDrawing" Target="../diagrams/drawing3.xml"/><Relationship Id="rId4" Type="http://schemas.openxmlformats.org/officeDocument/2006/relationships/image" Target="../media/image12.png"/><Relationship Id="rId9" Type="http://schemas.openxmlformats.org/officeDocument/2006/relationships/diagramColors" Target="../diagrams/colors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39.jpg"/><Relationship Id="rId4" Type="http://schemas.openxmlformats.org/officeDocument/2006/relationships/image" Target="../media/image38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7.jp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4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customXml" Target="../../customXml/item3.xml"/><Relationship Id="rId1" Type="http://schemas.openxmlformats.org/officeDocument/2006/relationships/customXml" Target="../../customXml/item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customXml" Target="../../customXml/item7.xml"/><Relationship Id="rId1" Type="http://schemas.openxmlformats.org/officeDocument/2006/relationships/customXml" Target="../../customXml/item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customXml" Target="../../customXml/item5.xml"/><Relationship Id="rId1" Type="http://schemas.openxmlformats.org/officeDocument/2006/relationships/customXml" Target="../../customXml/item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8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customXml" Target="../../customXml/item8.xml"/><Relationship Id="rId1" Type="http://schemas.openxmlformats.org/officeDocument/2006/relationships/customXml" Target="../../customXml/item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68.jp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image" Target="../media/image11.png"/><Relationship Id="rId7" Type="http://schemas.openxmlformats.org/officeDocument/2006/relationships/diagramLayout" Target="../diagrams/layout1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Relationship Id="rId6" Type="http://schemas.openxmlformats.org/officeDocument/2006/relationships/diagramData" Target="../diagrams/data1.xml"/><Relationship Id="rId5" Type="http://schemas.openxmlformats.org/officeDocument/2006/relationships/image" Target="../media/image13.png"/><Relationship Id="rId10" Type="http://schemas.microsoft.com/office/2007/relationships/diagramDrawing" Target="../diagrams/drawing1.xml"/><Relationship Id="rId4" Type="http://schemas.openxmlformats.org/officeDocument/2006/relationships/image" Target="../media/image12.png"/><Relationship Id="rId9" Type="http://schemas.openxmlformats.org/officeDocument/2006/relationships/diagramColors" Target="../diagrams/colors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2.emf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2.xml"/><Relationship Id="rId3" Type="http://schemas.openxmlformats.org/officeDocument/2006/relationships/image" Target="../media/image11.png"/><Relationship Id="rId7" Type="http://schemas.openxmlformats.org/officeDocument/2006/relationships/diagramLayout" Target="../diagrams/layout2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Relationship Id="rId6" Type="http://schemas.openxmlformats.org/officeDocument/2006/relationships/diagramData" Target="../diagrams/data2.xml"/><Relationship Id="rId5" Type="http://schemas.openxmlformats.org/officeDocument/2006/relationships/image" Target="../media/image13.png"/><Relationship Id="rId10" Type="http://schemas.microsoft.com/office/2007/relationships/diagramDrawing" Target="../diagrams/drawing2.xml"/><Relationship Id="rId4" Type="http://schemas.openxmlformats.org/officeDocument/2006/relationships/image" Target="../media/image12.png"/><Relationship Id="rId9" Type="http://schemas.openxmlformats.org/officeDocument/2006/relationships/diagramColors" Target="../diagrams/colors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>
            <a:extLst>
              <a:ext uri="{FF2B5EF4-FFF2-40B4-BE49-F238E27FC236}">
                <a16:creationId xmlns:a16="http://schemas.microsoft.com/office/drawing/2014/main" id="{D6598C07-8EB4-461F-82E0-4FE7881F44C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2400" y="629266"/>
            <a:ext cx="3810000" cy="1641986"/>
          </a:xfrm>
        </p:spPr>
        <p:txBody>
          <a:bodyPr>
            <a:normAutofit fontScale="90000"/>
          </a:bodyPr>
          <a:lstStyle/>
          <a:p>
            <a:r>
              <a:rPr lang="es-ES" altLang="es-ES" dirty="0"/>
              <a:t>ÁRBOLES</a:t>
            </a:r>
            <a:br>
              <a:rPr lang="es-ES" altLang="es-ES" dirty="0"/>
            </a:br>
            <a:r>
              <a:rPr lang="es-ES" altLang="es-ES" dirty="0"/>
              <a:t>BALANCEADOS</a:t>
            </a:r>
          </a:p>
        </p:txBody>
      </p:sp>
      <p:pic>
        <p:nvPicPr>
          <p:cNvPr id="7171" name="Content Placeholder 4">
            <a:extLst>
              <a:ext uri="{FF2B5EF4-FFF2-40B4-BE49-F238E27FC236}">
                <a16:creationId xmlns:a16="http://schemas.microsoft.com/office/drawing/2014/main" id="{35D6192C-EB46-4E77-8434-8300158755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08736" y="10"/>
            <a:ext cx="4567235" cy="6857990"/>
          </a:xfrm>
          <a:prstGeom prst="rect">
            <a:avLst/>
          </a:prstGeom>
        </p:spPr>
      </p:pic>
      <p:sp>
        <p:nvSpPr>
          <p:cNvPr id="7187" name="Rectangle 73">
            <a:extLst>
              <a:ext uri="{FF2B5EF4-FFF2-40B4-BE49-F238E27FC236}">
                <a16:creationId xmlns:a16="http://schemas.microsoft.com/office/drawing/2014/main" id="{A26E2FAE-FA60-497B-B2CB-7702C6FF3A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" name="Content Placeholder 2" descr="A close up of a logo&#10;&#10;Description automatically generated">
            <a:extLst>
              <a:ext uri="{FF2B5EF4-FFF2-40B4-BE49-F238E27FC236}">
                <a16:creationId xmlns:a16="http://schemas.microsoft.com/office/drawing/2014/main" id="{D301D800-690D-4D32-A8BB-E7B2A7F250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363" y="3496855"/>
            <a:ext cx="2498725" cy="1693090"/>
          </a:xfr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Picture 70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3027759" cy="4188315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141809" cy="2365453"/>
          </a:xfrm>
          <a:prstGeom prst="rect">
            <a:avLst/>
          </a:prstGeom>
        </p:spPr>
      </p:pic>
      <p:sp>
        <p:nvSpPr>
          <p:cNvPr id="75" name="Oval 74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56759" y="1676400"/>
            <a:ext cx="211455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77" name="Picture 76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5999559" y="0"/>
            <a:ext cx="1202540" cy="1141407"/>
          </a:xfrm>
          <a:prstGeom prst="rect">
            <a:avLst/>
          </a:prstGeom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6454408" y="6096000"/>
            <a:ext cx="745301" cy="762000"/>
          </a:xfrm>
          <a:prstGeom prst="rect">
            <a:avLst/>
          </a:prstGeom>
        </p:spPr>
      </p:pic>
      <p:sp>
        <p:nvSpPr>
          <p:cNvPr id="81" name="Rectangle 80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757B325C-3E35-45CF-9D07-3BCB281F3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18" name="Rectangle 2">
            <a:extLst>
              <a:ext uri="{FF2B5EF4-FFF2-40B4-BE49-F238E27FC236}">
                <a16:creationId xmlns:a16="http://schemas.microsoft.com/office/drawing/2014/main" id="{650220AB-CCAE-49E2-8550-0C296596010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143943" y="1325880"/>
            <a:ext cx="2514282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es-ES" sz="47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FB en un AVL</a:t>
            </a:r>
          </a:p>
        </p:txBody>
      </p:sp>
      <p:sp>
        <p:nvSpPr>
          <p:cNvPr id="85" name="Freeform 36">
            <a:extLst>
              <a:ext uri="{FF2B5EF4-FFF2-40B4-BE49-F238E27FC236}">
                <a16:creationId xmlns:a16="http://schemas.microsoft.com/office/drawing/2014/main" id="{C24BEC42-AFF3-40D1-93A2-A27A42E1E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597760" y="-1"/>
            <a:ext cx="419604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7" name="Freeform: Shape 86">
            <a:extLst>
              <a:ext uri="{FF2B5EF4-FFF2-40B4-BE49-F238E27FC236}">
                <a16:creationId xmlns:a16="http://schemas.microsoft.com/office/drawing/2014/main" id="{608F427C-1EC9-4280-9367-F2B3AA063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857465" cy="6858000"/>
          </a:xfrm>
          <a:custGeom>
            <a:avLst/>
            <a:gdLst>
              <a:gd name="connsiteX0" fmla="*/ 6465239 w 7809954"/>
              <a:gd name="connsiteY0" fmla="*/ 0 h 6858000"/>
              <a:gd name="connsiteX1" fmla="*/ 7808777 w 7809954"/>
              <a:gd name="connsiteY1" fmla="*/ 0 h 6858000"/>
              <a:gd name="connsiteX2" fmla="*/ 7783732 w 7809954"/>
              <a:gd name="connsiteY2" fmla="*/ 155676 h 6858000"/>
              <a:gd name="connsiteX3" fmla="*/ 7759863 w 7809954"/>
              <a:gd name="connsiteY3" fmla="*/ 310667 h 6858000"/>
              <a:gd name="connsiteX4" fmla="*/ 7736499 w 7809954"/>
              <a:gd name="connsiteY4" fmla="*/ 466344 h 6858000"/>
              <a:gd name="connsiteX5" fmla="*/ 7716496 w 7809954"/>
              <a:gd name="connsiteY5" fmla="*/ 622706 h 6858000"/>
              <a:gd name="connsiteX6" fmla="*/ 7696325 w 7809954"/>
              <a:gd name="connsiteY6" fmla="*/ 778383 h 6858000"/>
              <a:gd name="connsiteX7" fmla="*/ 7677499 w 7809954"/>
              <a:gd name="connsiteY7" fmla="*/ 934745 h 6858000"/>
              <a:gd name="connsiteX8" fmla="*/ 7661363 w 7809954"/>
              <a:gd name="connsiteY8" fmla="*/ 1089050 h 6858000"/>
              <a:gd name="connsiteX9" fmla="*/ 7646067 w 7809954"/>
              <a:gd name="connsiteY9" fmla="*/ 1245413 h 6858000"/>
              <a:gd name="connsiteX10" fmla="*/ 7632115 w 7809954"/>
              <a:gd name="connsiteY10" fmla="*/ 1401089 h 6858000"/>
              <a:gd name="connsiteX11" fmla="*/ 7620013 w 7809954"/>
              <a:gd name="connsiteY11" fmla="*/ 1554023 h 6858000"/>
              <a:gd name="connsiteX12" fmla="*/ 7607910 w 7809954"/>
              <a:gd name="connsiteY12" fmla="*/ 1709013 h 6858000"/>
              <a:gd name="connsiteX13" fmla="*/ 7597825 w 7809954"/>
              <a:gd name="connsiteY13" fmla="*/ 1861947 h 6858000"/>
              <a:gd name="connsiteX14" fmla="*/ 7589925 w 7809954"/>
              <a:gd name="connsiteY14" fmla="*/ 2014880 h 6858000"/>
              <a:gd name="connsiteX15" fmla="*/ 7581688 w 7809954"/>
              <a:gd name="connsiteY15" fmla="*/ 2167128 h 6858000"/>
              <a:gd name="connsiteX16" fmla="*/ 7574797 w 7809954"/>
              <a:gd name="connsiteY16" fmla="*/ 2318004 h 6858000"/>
              <a:gd name="connsiteX17" fmla="*/ 7569922 w 7809954"/>
              <a:gd name="connsiteY17" fmla="*/ 2467508 h 6858000"/>
              <a:gd name="connsiteX18" fmla="*/ 7565720 w 7809954"/>
              <a:gd name="connsiteY18" fmla="*/ 2617013 h 6858000"/>
              <a:gd name="connsiteX19" fmla="*/ 7561686 w 7809954"/>
              <a:gd name="connsiteY19" fmla="*/ 2765145 h 6858000"/>
              <a:gd name="connsiteX20" fmla="*/ 7559837 w 7809954"/>
              <a:gd name="connsiteY20" fmla="*/ 2911221 h 6858000"/>
              <a:gd name="connsiteX21" fmla="*/ 7557820 w 7809954"/>
              <a:gd name="connsiteY21" fmla="*/ 3057296 h 6858000"/>
              <a:gd name="connsiteX22" fmla="*/ 7556811 w 7809954"/>
              <a:gd name="connsiteY22" fmla="*/ 3201314 h 6858000"/>
              <a:gd name="connsiteX23" fmla="*/ 7557820 w 7809954"/>
              <a:gd name="connsiteY23" fmla="*/ 3343960 h 6858000"/>
              <a:gd name="connsiteX24" fmla="*/ 7557820 w 7809954"/>
              <a:gd name="connsiteY24" fmla="*/ 3485235 h 6858000"/>
              <a:gd name="connsiteX25" fmla="*/ 7559837 w 7809954"/>
              <a:gd name="connsiteY25" fmla="*/ 3625138 h 6858000"/>
              <a:gd name="connsiteX26" fmla="*/ 7562862 w 7809954"/>
              <a:gd name="connsiteY26" fmla="*/ 3762298 h 6858000"/>
              <a:gd name="connsiteX27" fmla="*/ 7565720 w 7809954"/>
              <a:gd name="connsiteY27" fmla="*/ 3898087 h 6858000"/>
              <a:gd name="connsiteX28" fmla="*/ 7568914 w 7809954"/>
              <a:gd name="connsiteY28" fmla="*/ 4031132 h 6858000"/>
              <a:gd name="connsiteX29" fmla="*/ 7573788 w 7809954"/>
              <a:gd name="connsiteY29" fmla="*/ 4163491 h 6858000"/>
              <a:gd name="connsiteX30" fmla="*/ 7578999 w 7809954"/>
              <a:gd name="connsiteY30" fmla="*/ 4293793 h 6858000"/>
              <a:gd name="connsiteX31" fmla="*/ 7583705 w 7809954"/>
              <a:gd name="connsiteY31" fmla="*/ 4421352 h 6858000"/>
              <a:gd name="connsiteX32" fmla="*/ 7596985 w 7809954"/>
              <a:gd name="connsiteY32" fmla="*/ 4670298 h 6858000"/>
              <a:gd name="connsiteX33" fmla="*/ 7611104 w 7809954"/>
              <a:gd name="connsiteY33" fmla="*/ 4908956 h 6858000"/>
              <a:gd name="connsiteX34" fmla="*/ 7625896 w 7809954"/>
              <a:gd name="connsiteY34" fmla="*/ 5138013 h 6858000"/>
              <a:gd name="connsiteX35" fmla="*/ 7642201 w 7809954"/>
              <a:gd name="connsiteY35" fmla="*/ 5354726 h 6858000"/>
              <a:gd name="connsiteX36" fmla="*/ 7659178 w 7809954"/>
              <a:gd name="connsiteY36" fmla="*/ 5561838 h 6858000"/>
              <a:gd name="connsiteX37" fmla="*/ 7677499 w 7809954"/>
              <a:gd name="connsiteY37" fmla="*/ 5753862 h 6858000"/>
              <a:gd name="connsiteX38" fmla="*/ 7695485 w 7809954"/>
              <a:gd name="connsiteY38" fmla="*/ 5934227 h 6858000"/>
              <a:gd name="connsiteX39" fmla="*/ 7713470 w 7809954"/>
              <a:gd name="connsiteY39" fmla="*/ 6100191 h 6858000"/>
              <a:gd name="connsiteX40" fmla="*/ 7730447 w 7809954"/>
              <a:gd name="connsiteY40" fmla="*/ 6252438 h 6858000"/>
              <a:gd name="connsiteX41" fmla="*/ 7746584 w 7809954"/>
              <a:gd name="connsiteY41" fmla="*/ 6387541 h 6858000"/>
              <a:gd name="connsiteX42" fmla="*/ 7761880 w 7809954"/>
              <a:gd name="connsiteY42" fmla="*/ 6509613 h 6858000"/>
              <a:gd name="connsiteX43" fmla="*/ 7774655 w 7809954"/>
              <a:gd name="connsiteY43" fmla="*/ 6612483 h 6858000"/>
              <a:gd name="connsiteX44" fmla="*/ 7786757 w 7809954"/>
              <a:gd name="connsiteY44" fmla="*/ 6698894 h 6858000"/>
              <a:gd name="connsiteX45" fmla="*/ 7804071 w 7809954"/>
              <a:gd name="connsiteY45" fmla="*/ 6817538 h 6858000"/>
              <a:gd name="connsiteX46" fmla="*/ 7809954 w 7809954"/>
              <a:gd name="connsiteY46" fmla="*/ 6858000 h 6858000"/>
              <a:gd name="connsiteX47" fmla="*/ 7157124 w 7809954"/>
              <a:gd name="connsiteY47" fmla="*/ 6858000 h 6858000"/>
              <a:gd name="connsiteX48" fmla="*/ 7157124 w 7809954"/>
              <a:gd name="connsiteY48" fmla="*/ 6858000 h 6858000"/>
              <a:gd name="connsiteX49" fmla="*/ 0 w 7809954"/>
              <a:gd name="connsiteY49" fmla="*/ 6858000 h 6858000"/>
              <a:gd name="connsiteX50" fmla="*/ 0 w 7809954"/>
              <a:gd name="connsiteY50" fmla="*/ 0 h 6858000"/>
              <a:gd name="connsiteX51" fmla="*/ 6465239 w 780995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809954" h="6858000">
                <a:moveTo>
                  <a:pt x="6465239" y="0"/>
                </a:moveTo>
                <a:lnTo>
                  <a:pt x="7808777" y="0"/>
                </a:lnTo>
                <a:lnTo>
                  <a:pt x="7783732" y="155676"/>
                </a:lnTo>
                <a:lnTo>
                  <a:pt x="7759863" y="310667"/>
                </a:lnTo>
                <a:lnTo>
                  <a:pt x="7736499" y="466344"/>
                </a:lnTo>
                <a:lnTo>
                  <a:pt x="7716496" y="622706"/>
                </a:lnTo>
                <a:lnTo>
                  <a:pt x="7696325" y="778383"/>
                </a:lnTo>
                <a:lnTo>
                  <a:pt x="7677499" y="934745"/>
                </a:lnTo>
                <a:lnTo>
                  <a:pt x="7661363" y="1089050"/>
                </a:lnTo>
                <a:lnTo>
                  <a:pt x="7646067" y="1245413"/>
                </a:lnTo>
                <a:lnTo>
                  <a:pt x="7632115" y="1401089"/>
                </a:lnTo>
                <a:lnTo>
                  <a:pt x="7620013" y="1554023"/>
                </a:lnTo>
                <a:lnTo>
                  <a:pt x="7607910" y="1709013"/>
                </a:lnTo>
                <a:lnTo>
                  <a:pt x="7597825" y="1861947"/>
                </a:lnTo>
                <a:lnTo>
                  <a:pt x="7589925" y="2014880"/>
                </a:lnTo>
                <a:lnTo>
                  <a:pt x="7581688" y="2167128"/>
                </a:lnTo>
                <a:lnTo>
                  <a:pt x="7574797" y="2318004"/>
                </a:lnTo>
                <a:lnTo>
                  <a:pt x="7569922" y="2467508"/>
                </a:lnTo>
                <a:lnTo>
                  <a:pt x="7565720" y="2617013"/>
                </a:lnTo>
                <a:lnTo>
                  <a:pt x="7561686" y="2765145"/>
                </a:lnTo>
                <a:lnTo>
                  <a:pt x="7559837" y="2911221"/>
                </a:lnTo>
                <a:lnTo>
                  <a:pt x="7557820" y="3057296"/>
                </a:lnTo>
                <a:lnTo>
                  <a:pt x="7556811" y="3201314"/>
                </a:lnTo>
                <a:lnTo>
                  <a:pt x="7557820" y="3343960"/>
                </a:lnTo>
                <a:lnTo>
                  <a:pt x="7557820" y="3485235"/>
                </a:lnTo>
                <a:lnTo>
                  <a:pt x="7559837" y="3625138"/>
                </a:lnTo>
                <a:lnTo>
                  <a:pt x="7562862" y="3762298"/>
                </a:lnTo>
                <a:lnTo>
                  <a:pt x="7565720" y="3898087"/>
                </a:lnTo>
                <a:lnTo>
                  <a:pt x="7568914" y="4031132"/>
                </a:lnTo>
                <a:lnTo>
                  <a:pt x="7573788" y="4163491"/>
                </a:lnTo>
                <a:lnTo>
                  <a:pt x="7578999" y="4293793"/>
                </a:lnTo>
                <a:lnTo>
                  <a:pt x="7583705" y="4421352"/>
                </a:lnTo>
                <a:lnTo>
                  <a:pt x="7596985" y="4670298"/>
                </a:lnTo>
                <a:lnTo>
                  <a:pt x="7611104" y="4908956"/>
                </a:lnTo>
                <a:lnTo>
                  <a:pt x="7625896" y="5138013"/>
                </a:lnTo>
                <a:lnTo>
                  <a:pt x="7642201" y="5354726"/>
                </a:lnTo>
                <a:lnTo>
                  <a:pt x="7659178" y="5561838"/>
                </a:lnTo>
                <a:lnTo>
                  <a:pt x="7677499" y="5753862"/>
                </a:lnTo>
                <a:lnTo>
                  <a:pt x="7695485" y="5934227"/>
                </a:lnTo>
                <a:lnTo>
                  <a:pt x="7713470" y="6100191"/>
                </a:lnTo>
                <a:lnTo>
                  <a:pt x="7730447" y="6252438"/>
                </a:lnTo>
                <a:lnTo>
                  <a:pt x="7746584" y="6387541"/>
                </a:lnTo>
                <a:lnTo>
                  <a:pt x="7761880" y="6509613"/>
                </a:lnTo>
                <a:lnTo>
                  <a:pt x="7774655" y="6612483"/>
                </a:lnTo>
                <a:lnTo>
                  <a:pt x="7786757" y="6698894"/>
                </a:lnTo>
                <a:lnTo>
                  <a:pt x="7804071" y="6817538"/>
                </a:lnTo>
                <a:lnTo>
                  <a:pt x="7809954" y="6858000"/>
                </a:lnTo>
                <a:lnTo>
                  <a:pt x="7157124" y="6858000"/>
                </a:lnTo>
                <a:lnTo>
                  <a:pt x="7157124" y="6858000"/>
                </a:lnTo>
                <a:lnTo>
                  <a:pt x="0" y="6858000"/>
                </a:lnTo>
                <a:lnTo>
                  <a:pt x="0" y="0"/>
                </a:lnTo>
                <a:lnTo>
                  <a:pt x="646523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F98810A7-E114-447A-A7D6-69B27CFB5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Picture 3" descr="A picture containing object, sitting, looking, hanging&#10;&#10;Description automatically generated">
            <a:extLst>
              <a:ext uri="{FF2B5EF4-FFF2-40B4-BE49-F238E27FC236}">
                <a16:creationId xmlns:a16="http://schemas.microsoft.com/office/drawing/2014/main" id="{52F3B0F4-4F93-4728-914F-EE1FF1D7BBE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890" y="1275875"/>
            <a:ext cx="4702997" cy="4305785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290133501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22"/>
          <p:cNvSpPr txBox="1">
            <a:spLocks noGrp="1"/>
          </p:cNvSpPr>
          <p:nvPr>
            <p:ph type="title"/>
          </p:nvPr>
        </p:nvSpPr>
        <p:spPr>
          <a:xfrm>
            <a:off x="1028700" y="1371600"/>
            <a:ext cx="7200900" cy="11144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69" tIns="34275" rIns="68569" bIns="34275" numCol="1" anchor="t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</a:pPr>
            <a:r>
              <a:rPr lang="en-US" sz="33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Tenemos el siguiente árbol, ¿se trata de un AVL?</a:t>
            </a:r>
            <a:endParaRPr sz="33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20" name="Google Shape;320;p22"/>
          <p:cNvSpPr/>
          <p:nvPr/>
        </p:nvSpPr>
        <p:spPr>
          <a:xfrm>
            <a:off x="3539007" y="3222761"/>
            <a:ext cx="805070" cy="705679"/>
          </a:xfrm>
          <a:prstGeom prst="ellipse">
            <a:avLst/>
          </a:prstGeom>
          <a:solidFill>
            <a:srgbClr val="7F7F7F"/>
          </a:solidFill>
          <a:ln w="349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</a:pPr>
            <a:endParaRPr sz="36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21" name="Google Shape;321;p22"/>
          <p:cNvSpPr/>
          <p:nvPr/>
        </p:nvSpPr>
        <p:spPr>
          <a:xfrm>
            <a:off x="3747860" y="3287059"/>
            <a:ext cx="387366" cy="577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</a:pPr>
            <a:r>
              <a:rPr lang="en-US" sz="33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7</a:t>
            </a:r>
            <a:endParaRPr sz="33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22" name="Google Shape;322;p22"/>
          <p:cNvSpPr/>
          <p:nvPr/>
        </p:nvSpPr>
        <p:spPr>
          <a:xfrm>
            <a:off x="4386286" y="2596902"/>
            <a:ext cx="805070" cy="705679"/>
          </a:xfrm>
          <a:prstGeom prst="ellipse">
            <a:avLst/>
          </a:prstGeom>
          <a:solidFill>
            <a:srgbClr val="7F7F7F"/>
          </a:solidFill>
          <a:ln w="349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</a:pPr>
            <a:endParaRPr sz="36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23" name="Google Shape;323;p22"/>
          <p:cNvSpPr/>
          <p:nvPr/>
        </p:nvSpPr>
        <p:spPr>
          <a:xfrm>
            <a:off x="4470705" y="2661200"/>
            <a:ext cx="636232" cy="577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</a:pPr>
            <a:r>
              <a:rPr lang="en-US" sz="33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12</a:t>
            </a:r>
            <a:endParaRPr sz="33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24" name="Google Shape;324;p22"/>
          <p:cNvSpPr/>
          <p:nvPr/>
        </p:nvSpPr>
        <p:spPr>
          <a:xfrm>
            <a:off x="1941952" y="4569514"/>
            <a:ext cx="805070" cy="705679"/>
          </a:xfrm>
          <a:prstGeom prst="ellipse">
            <a:avLst/>
          </a:prstGeom>
          <a:solidFill>
            <a:srgbClr val="7F7F7F"/>
          </a:solidFill>
          <a:ln w="349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</a:pPr>
            <a:endParaRPr sz="36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25" name="Google Shape;325;p22"/>
          <p:cNvSpPr/>
          <p:nvPr/>
        </p:nvSpPr>
        <p:spPr>
          <a:xfrm>
            <a:off x="2150804" y="4633812"/>
            <a:ext cx="387366" cy="577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</a:pPr>
            <a:r>
              <a:rPr lang="en-US" sz="33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</a:t>
            </a:r>
            <a:endParaRPr sz="33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26" name="Google Shape;326;p22"/>
          <p:cNvSpPr/>
          <p:nvPr/>
        </p:nvSpPr>
        <p:spPr>
          <a:xfrm>
            <a:off x="5138835" y="4819708"/>
            <a:ext cx="805070" cy="705679"/>
          </a:xfrm>
          <a:prstGeom prst="ellipse">
            <a:avLst/>
          </a:prstGeom>
          <a:solidFill>
            <a:srgbClr val="7F7F7F"/>
          </a:solidFill>
          <a:ln w="349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</a:pPr>
            <a:endParaRPr sz="36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27" name="Google Shape;327;p22"/>
          <p:cNvSpPr/>
          <p:nvPr/>
        </p:nvSpPr>
        <p:spPr>
          <a:xfrm>
            <a:off x="5224697" y="4884006"/>
            <a:ext cx="633347" cy="577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</a:pPr>
            <a:r>
              <a:rPr lang="en-US" sz="33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18</a:t>
            </a:r>
            <a:endParaRPr sz="33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28" name="Google Shape;328;p22"/>
          <p:cNvSpPr/>
          <p:nvPr/>
        </p:nvSpPr>
        <p:spPr>
          <a:xfrm>
            <a:off x="3938930" y="4014947"/>
            <a:ext cx="671325" cy="681331"/>
          </a:xfrm>
          <a:prstGeom prst="ellipse">
            <a:avLst/>
          </a:prstGeom>
          <a:solidFill>
            <a:srgbClr val="7F7F7F"/>
          </a:solidFill>
          <a:ln w="349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</a:pPr>
            <a:endParaRPr sz="36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29" name="Google Shape;329;p22"/>
          <p:cNvSpPr/>
          <p:nvPr/>
        </p:nvSpPr>
        <p:spPr>
          <a:xfrm>
            <a:off x="4105930" y="4054186"/>
            <a:ext cx="336482" cy="577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</a:pPr>
            <a:r>
              <a:rPr lang="en-US" sz="33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8</a:t>
            </a:r>
            <a:endParaRPr sz="33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30" name="Google Shape;330;p22"/>
          <p:cNvSpPr/>
          <p:nvPr/>
        </p:nvSpPr>
        <p:spPr>
          <a:xfrm>
            <a:off x="2747021" y="3918499"/>
            <a:ext cx="805070" cy="705679"/>
          </a:xfrm>
          <a:prstGeom prst="ellipse">
            <a:avLst/>
          </a:prstGeom>
          <a:solidFill>
            <a:srgbClr val="7F7F7F"/>
          </a:solidFill>
          <a:ln w="349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</a:pPr>
            <a:endParaRPr sz="36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31" name="Google Shape;331;p22"/>
          <p:cNvSpPr/>
          <p:nvPr/>
        </p:nvSpPr>
        <p:spPr>
          <a:xfrm>
            <a:off x="2955873" y="3982797"/>
            <a:ext cx="387366" cy="577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</a:pPr>
            <a:r>
              <a:rPr lang="en-US" sz="33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4</a:t>
            </a:r>
            <a:endParaRPr sz="33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32" name="Google Shape;332;p22"/>
          <p:cNvSpPr/>
          <p:nvPr/>
        </p:nvSpPr>
        <p:spPr>
          <a:xfrm>
            <a:off x="5106937" y="3302579"/>
            <a:ext cx="805070" cy="705679"/>
          </a:xfrm>
          <a:prstGeom prst="ellipse">
            <a:avLst/>
          </a:prstGeom>
          <a:solidFill>
            <a:srgbClr val="7F7F7F"/>
          </a:solidFill>
          <a:ln w="349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</a:pPr>
            <a:endParaRPr sz="36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33" name="Google Shape;333;p22"/>
          <p:cNvSpPr/>
          <p:nvPr/>
        </p:nvSpPr>
        <p:spPr>
          <a:xfrm>
            <a:off x="5194363" y="3366877"/>
            <a:ext cx="630221" cy="577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</a:pPr>
            <a:r>
              <a:rPr lang="en-US" sz="33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15</a:t>
            </a:r>
            <a:endParaRPr sz="33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34" name="Google Shape;334;p22"/>
          <p:cNvSpPr/>
          <p:nvPr/>
        </p:nvSpPr>
        <p:spPr>
          <a:xfrm>
            <a:off x="5814325" y="4049731"/>
            <a:ext cx="805070" cy="705679"/>
          </a:xfrm>
          <a:prstGeom prst="ellipse">
            <a:avLst/>
          </a:prstGeom>
          <a:solidFill>
            <a:srgbClr val="7F7F7F"/>
          </a:solidFill>
          <a:ln w="349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</a:pPr>
            <a:endParaRPr sz="36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35" name="Google Shape;335;p22"/>
          <p:cNvSpPr/>
          <p:nvPr/>
        </p:nvSpPr>
        <p:spPr>
          <a:xfrm>
            <a:off x="5901534" y="4114029"/>
            <a:ext cx="630653" cy="577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</a:pPr>
            <a:r>
              <a:rPr lang="en-US" sz="33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19</a:t>
            </a:r>
            <a:endParaRPr sz="33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336" name="Google Shape;336;p22"/>
          <p:cNvCxnSpPr/>
          <p:nvPr/>
        </p:nvCxnSpPr>
        <p:spPr>
          <a:xfrm flipH="1">
            <a:off x="4195604" y="3119416"/>
            <a:ext cx="235800" cy="206688"/>
          </a:xfrm>
          <a:prstGeom prst="straightConnector1">
            <a:avLst/>
          </a:prstGeom>
          <a:noFill/>
          <a:ln w="349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7" name="Google Shape;337;p22"/>
          <p:cNvCxnSpPr/>
          <p:nvPr/>
        </p:nvCxnSpPr>
        <p:spPr>
          <a:xfrm>
            <a:off x="5121352" y="3119011"/>
            <a:ext cx="181643" cy="238539"/>
          </a:xfrm>
          <a:prstGeom prst="straightConnector1">
            <a:avLst/>
          </a:prstGeom>
          <a:noFill/>
          <a:ln w="349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8" name="Google Shape;338;p22"/>
          <p:cNvCxnSpPr/>
          <p:nvPr/>
        </p:nvCxnSpPr>
        <p:spPr>
          <a:xfrm flipH="1">
            <a:off x="3414847" y="3820125"/>
            <a:ext cx="235800" cy="206688"/>
          </a:xfrm>
          <a:prstGeom prst="straightConnector1">
            <a:avLst/>
          </a:prstGeom>
          <a:noFill/>
          <a:ln w="349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9" name="Google Shape;339;p22"/>
          <p:cNvCxnSpPr/>
          <p:nvPr/>
        </p:nvCxnSpPr>
        <p:spPr>
          <a:xfrm flipH="1">
            <a:off x="2622861" y="4481788"/>
            <a:ext cx="235800" cy="206688"/>
          </a:xfrm>
          <a:prstGeom prst="straightConnector1">
            <a:avLst/>
          </a:prstGeom>
          <a:noFill/>
          <a:ln w="349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40" name="Google Shape;340;p22"/>
          <p:cNvCxnSpPr/>
          <p:nvPr/>
        </p:nvCxnSpPr>
        <p:spPr>
          <a:xfrm>
            <a:off x="4180094" y="3834318"/>
            <a:ext cx="94499" cy="180629"/>
          </a:xfrm>
          <a:prstGeom prst="straightConnector1">
            <a:avLst/>
          </a:prstGeom>
          <a:noFill/>
          <a:ln w="349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41" name="Google Shape;341;p22"/>
          <p:cNvCxnSpPr/>
          <p:nvPr/>
        </p:nvCxnSpPr>
        <p:spPr>
          <a:xfrm>
            <a:off x="5792584" y="3895677"/>
            <a:ext cx="181643" cy="238539"/>
          </a:xfrm>
          <a:prstGeom prst="straightConnector1">
            <a:avLst/>
          </a:prstGeom>
          <a:noFill/>
          <a:ln w="349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42" name="Google Shape;342;p22"/>
          <p:cNvCxnSpPr/>
          <p:nvPr/>
        </p:nvCxnSpPr>
        <p:spPr>
          <a:xfrm flipH="1">
            <a:off x="5750222" y="4683600"/>
            <a:ext cx="235800" cy="206688"/>
          </a:xfrm>
          <a:prstGeom prst="straightConnector1">
            <a:avLst/>
          </a:prstGeom>
          <a:noFill/>
          <a:ln w="349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43" name="Google Shape;343;p22"/>
          <p:cNvSpPr/>
          <p:nvPr/>
        </p:nvSpPr>
        <p:spPr>
          <a:xfrm>
            <a:off x="4711183" y="4075011"/>
            <a:ext cx="671325" cy="681331"/>
          </a:xfrm>
          <a:prstGeom prst="ellipse">
            <a:avLst/>
          </a:prstGeom>
          <a:solidFill>
            <a:srgbClr val="7F7F7F"/>
          </a:solidFill>
          <a:ln w="349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</a:pPr>
            <a:endParaRPr sz="36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44" name="Google Shape;344;p22"/>
          <p:cNvSpPr/>
          <p:nvPr/>
        </p:nvSpPr>
        <p:spPr>
          <a:xfrm>
            <a:off x="4656887" y="4122779"/>
            <a:ext cx="779916" cy="530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</a:pPr>
            <a:r>
              <a:rPr lang="en-US" sz="30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13</a:t>
            </a:r>
            <a:endParaRPr sz="30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345" name="Google Shape;345;p22"/>
          <p:cNvCxnSpPr/>
          <p:nvPr/>
        </p:nvCxnSpPr>
        <p:spPr>
          <a:xfrm flipH="1">
            <a:off x="5187851" y="3920651"/>
            <a:ext cx="84326" cy="202128"/>
          </a:xfrm>
          <a:prstGeom prst="straightConnector1">
            <a:avLst/>
          </a:prstGeom>
          <a:noFill/>
          <a:ln w="349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46" name="Google Shape;346;p22"/>
          <p:cNvSpPr/>
          <p:nvPr/>
        </p:nvSpPr>
        <p:spPr>
          <a:xfrm>
            <a:off x="1747315" y="4598608"/>
            <a:ext cx="408523" cy="376673"/>
          </a:xfrm>
          <a:prstGeom prst="smileyFace">
            <a:avLst>
              <a:gd name="adj" fmla="val 4653"/>
            </a:avLst>
          </a:prstGeom>
          <a:solidFill>
            <a:srgbClr val="FFFF00"/>
          </a:solidFill>
          <a:ln w="349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endParaRPr sz="135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47" name="Google Shape;347;p22"/>
          <p:cNvSpPr/>
          <p:nvPr/>
        </p:nvSpPr>
        <p:spPr>
          <a:xfrm>
            <a:off x="4863654" y="5022556"/>
            <a:ext cx="408523" cy="376673"/>
          </a:xfrm>
          <a:prstGeom prst="smileyFace">
            <a:avLst>
              <a:gd name="adj" fmla="val 4653"/>
            </a:avLst>
          </a:prstGeom>
          <a:solidFill>
            <a:srgbClr val="FFFF00"/>
          </a:solidFill>
          <a:ln w="349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endParaRPr sz="135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48" name="Google Shape;348;p22"/>
          <p:cNvSpPr/>
          <p:nvPr/>
        </p:nvSpPr>
        <p:spPr>
          <a:xfrm>
            <a:off x="2578352" y="3894664"/>
            <a:ext cx="408523" cy="376673"/>
          </a:xfrm>
          <a:prstGeom prst="smileyFace">
            <a:avLst>
              <a:gd name="adj" fmla="val 4653"/>
            </a:avLst>
          </a:prstGeom>
          <a:solidFill>
            <a:srgbClr val="FFFF00"/>
          </a:solidFill>
          <a:ln w="349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endParaRPr sz="135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49" name="Google Shape;349;p22"/>
          <p:cNvSpPr/>
          <p:nvPr/>
        </p:nvSpPr>
        <p:spPr>
          <a:xfrm>
            <a:off x="3691065" y="4388236"/>
            <a:ext cx="408523" cy="376673"/>
          </a:xfrm>
          <a:prstGeom prst="smileyFace">
            <a:avLst>
              <a:gd name="adj" fmla="val 4653"/>
            </a:avLst>
          </a:prstGeom>
          <a:solidFill>
            <a:srgbClr val="FFFF00"/>
          </a:solidFill>
          <a:ln w="349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endParaRPr sz="135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50" name="Google Shape;350;p22"/>
          <p:cNvSpPr/>
          <p:nvPr/>
        </p:nvSpPr>
        <p:spPr>
          <a:xfrm>
            <a:off x="4647158" y="3864139"/>
            <a:ext cx="408523" cy="376673"/>
          </a:xfrm>
          <a:prstGeom prst="smileyFace">
            <a:avLst>
              <a:gd name="adj" fmla="val 4653"/>
            </a:avLst>
          </a:prstGeom>
          <a:solidFill>
            <a:srgbClr val="FFFF00"/>
          </a:solidFill>
          <a:ln w="349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endParaRPr sz="135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51" name="Google Shape;351;p22"/>
          <p:cNvSpPr/>
          <p:nvPr/>
        </p:nvSpPr>
        <p:spPr>
          <a:xfrm>
            <a:off x="6368186" y="3934443"/>
            <a:ext cx="408523" cy="376673"/>
          </a:xfrm>
          <a:prstGeom prst="smileyFace">
            <a:avLst>
              <a:gd name="adj" fmla="val 4653"/>
            </a:avLst>
          </a:prstGeom>
          <a:solidFill>
            <a:srgbClr val="FFFF00"/>
          </a:solidFill>
          <a:ln w="349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endParaRPr sz="135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52" name="Google Shape;352;p22"/>
          <p:cNvSpPr/>
          <p:nvPr/>
        </p:nvSpPr>
        <p:spPr>
          <a:xfrm>
            <a:off x="3368751" y="3166845"/>
            <a:ext cx="408523" cy="376673"/>
          </a:xfrm>
          <a:prstGeom prst="smileyFace">
            <a:avLst>
              <a:gd name="adj" fmla="val 4653"/>
            </a:avLst>
          </a:prstGeom>
          <a:solidFill>
            <a:srgbClr val="FFFF00"/>
          </a:solidFill>
          <a:ln w="349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endParaRPr sz="135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53" name="Google Shape;353;p22"/>
          <p:cNvSpPr/>
          <p:nvPr/>
        </p:nvSpPr>
        <p:spPr>
          <a:xfrm>
            <a:off x="5578209" y="3109139"/>
            <a:ext cx="408523" cy="376673"/>
          </a:xfrm>
          <a:prstGeom prst="smileyFace">
            <a:avLst>
              <a:gd name="adj" fmla="val 4653"/>
            </a:avLst>
          </a:prstGeom>
          <a:solidFill>
            <a:srgbClr val="FFFF00"/>
          </a:solidFill>
          <a:ln w="349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endParaRPr sz="135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54" name="Google Shape;354;p22"/>
          <p:cNvSpPr/>
          <p:nvPr/>
        </p:nvSpPr>
        <p:spPr>
          <a:xfrm>
            <a:off x="4451380" y="2064709"/>
            <a:ext cx="674882" cy="697250"/>
          </a:xfrm>
          <a:prstGeom prst="smileyFace">
            <a:avLst>
              <a:gd name="adj" fmla="val 4653"/>
            </a:avLst>
          </a:prstGeom>
          <a:solidFill>
            <a:srgbClr val="FFFF00"/>
          </a:solidFill>
          <a:ln w="349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endParaRPr sz="135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8" name="Rectangle 2">
            <a:extLst>
              <a:ext uri="{FF2B5EF4-FFF2-40B4-BE49-F238E27FC236}">
                <a16:creationId xmlns:a16="http://schemas.microsoft.com/office/drawing/2014/main" id="{8898F5B1-5E84-42ED-AB54-5BF0C6A7B7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6339" y="215682"/>
            <a:ext cx="8229600" cy="1139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defTabSz="457200" rtl="0" fontAlgn="base">
              <a:spcBef>
                <a:spcPct val="0"/>
              </a:spcBef>
              <a:spcAft>
                <a:spcPct val="0"/>
              </a:spcAft>
              <a:defRPr sz="4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457200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Century Gothic" panose="020B0502020202020204" pitchFamily="34" charset="0"/>
              </a:defRPr>
            </a:lvl2pPr>
            <a:lvl3pPr algn="l" defTabSz="457200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Century Gothic" panose="020B0502020202020204" pitchFamily="34" charset="0"/>
              </a:defRPr>
            </a:lvl3pPr>
            <a:lvl4pPr algn="l" defTabSz="457200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Century Gothic" panose="020B0502020202020204" pitchFamily="34" charset="0"/>
              </a:defRPr>
            </a:lvl4pPr>
            <a:lvl5pPr algn="l" defTabSz="457200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Century Gothic" panose="020B0502020202020204" pitchFamily="34" charset="0"/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eaLnBrk="1" hangingPunct="1"/>
            <a:r>
              <a:rPr lang="en-US" altLang="es-ES" dirty="0" err="1"/>
              <a:t>Ejemplo</a:t>
            </a:r>
            <a:endParaRPr lang="es-ES" altLang="es-E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Picture 72">
            <a:extLst>
              <a:ext uri="{FF2B5EF4-FFF2-40B4-BE49-F238E27FC236}">
                <a16:creationId xmlns:a16="http://schemas.microsoft.com/office/drawing/2014/main" id="{F1B8F9CB-890B-4CB8-B503-188A763E2F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3027759" cy="4188315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AA632AB4-3837-4FD0-8B62-0A18B573F4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141809" cy="2365453"/>
          </a:xfrm>
          <a:prstGeom prst="rect">
            <a:avLst/>
          </a:prstGeom>
        </p:spPr>
      </p:pic>
      <p:sp>
        <p:nvSpPr>
          <p:cNvPr id="77" name="Oval 76">
            <a:extLst>
              <a:ext uri="{FF2B5EF4-FFF2-40B4-BE49-F238E27FC236}">
                <a16:creationId xmlns:a16="http://schemas.microsoft.com/office/drawing/2014/main" id="{C393B4A7-6ABF-423D-A762-3CDB4897A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56759" y="1676400"/>
            <a:ext cx="211455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id="{9CD2319A-6FA9-4EFB-9EDF-730446742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5999559" y="0"/>
            <a:ext cx="1202540" cy="1141407"/>
          </a:xfrm>
          <a:prstGeom prst="rect">
            <a:avLst/>
          </a:prstGeom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D1692A93-3514-4486-8B67-CCA4E0259B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6454408" y="6096000"/>
            <a:ext cx="745301" cy="762000"/>
          </a:xfrm>
          <a:prstGeom prst="rect">
            <a:avLst/>
          </a:prstGeom>
        </p:spPr>
      </p:pic>
      <p:sp>
        <p:nvSpPr>
          <p:cNvPr id="83" name="Rectangle 82">
            <a:extLst>
              <a:ext uri="{FF2B5EF4-FFF2-40B4-BE49-F238E27FC236}">
                <a16:creationId xmlns:a16="http://schemas.microsoft.com/office/drawing/2014/main" id="{01AD250C-F2EA-449F-9B14-DF5BB674C5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4E78424C-6FD0-41F8-9CAA-5DC19C4235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9144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18" name="Rectangle 2">
            <a:extLst>
              <a:ext uri="{FF2B5EF4-FFF2-40B4-BE49-F238E27FC236}">
                <a16:creationId xmlns:a16="http://schemas.microsoft.com/office/drawing/2014/main" id="{650220AB-CCAE-49E2-8550-0C296596010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82891" y="1447800"/>
            <a:ext cx="2331469" cy="45720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es-ES" sz="2600" b="0" i="0" kern="1200">
                <a:solidFill>
                  <a:srgbClr val="F2F2F2"/>
                </a:solidFill>
                <a:latin typeface="+mj-lt"/>
                <a:ea typeface="+mj-ea"/>
                <a:cs typeface="+mj-cs"/>
              </a:rPr>
              <a:t>Rebalanceo</a:t>
            </a:r>
          </a:p>
        </p:txBody>
      </p:sp>
      <p:sp>
        <p:nvSpPr>
          <p:cNvPr id="87" name="Freeform: Shape 86">
            <a:extLst>
              <a:ext uri="{FF2B5EF4-FFF2-40B4-BE49-F238E27FC236}">
                <a16:creationId xmlns:a16="http://schemas.microsoft.com/office/drawing/2014/main" id="{DD136760-57DC-4301-8BEA-B71AD2D139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20982" y="0"/>
            <a:ext cx="6023018" cy="6858000"/>
          </a:xfrm>
          <a:custGeom>
            <a:avLst/>
            <a:gdLst>
              <a:gd name="connsiteX0" fmla="*/ 1176 w 8030690"/>
              <a:gd name="connsiteY0" fmla="*/ 0 h 6858000"/>
              <a:gd name="connsiteX1" fmla="*/ 1344715 w 8030690"/>
              <a:gd name="connsiteY1" fmla="*/ 0 h 6858000"/>
              <a:gd name="connsiteX2" fmla="*/ 1344715 w 8030690"/>
              <a:gd name="connsiteY2" fmla="*/ 0 h 6858000"/>
              <a:gd name="connsiteX3" fmla="*/ 8030690 w 8030690"/>
              <a:gd name="connsiteY3" fmla="*/ 0 h 6858000"/>
              <a:gd name="connsiteX4" fmla="*/ 8030690 w 8030690"/>
              <a:gd name="connsiteY4" fmla="*/ 6858000 h 6858000"/>
              <a:gd name="connsiteX5" fmla="*/ 477746 w 8030690"/>
              <a:gd name="connsiteY5" fmla="*/ 6858000 h 6858000"/>
              <a:gd name="connsiteX6" fmla="*/ 477746 w 8030690"/>
              <a:gd name="connsiteY6" fmla="*/ 6858000 h 6858000"/>
              <a:gd name="connsiteX7" fmla="*/ 0 w 8030690"/>
              <a:gd name="connsiteY7" fmla="*/ 6858000 h 6858000"/>
              <a:gd name="connsiteX8" fmla="*/ 5883 w 8030690"/>
              <a:gd name="connsiteY8" fmla="*/ 6817538 h 6858000"/>
              <a:gd name="connsiteX9" fmla="*/ 23196 w 8030690"/>
              <a:gd name="connsiteY9" fmla="*/ 6698894 h 6858000"/>
              <a:gd name="connsiteX10" fmla="*/ 35298 w 8030690"/>
              <a:gd name="connsiteY10" fmla="*/ 6612483 h 6858000"/>
              <a:gd name="connsiteX11" fmla="*/ 48073 w 8030690"/>
              <a:gd name="connsiteY11" fmla="*/ 6509613 h 6858000"/>
              <a:gd name="connsiteX12" fmla="*/ 63369 w 8030690"/>
              <a:gd name="connsiteY12" fmla="*/ 6387541 h 6858000"/>
              <a:gd name="connsiteX13" fmla="*/ 79506 w 8030690"/>
              <a:gd name="connsiteY13" fmla="*/ 6252438 h 6858000"/>
              <a:gd name="connsiteX14" fmla="*/ 96483 w 8030690"/>
              <a:gd name="connsiteY14" fmla="*/ 6100191 h 6858000"/>
              <a:gd name="connsiteX15" fmla="*/ 114468 w 8030690"/>
              <a:gd name="connsiteY15" fmla="*/ 5934227 h 6858000"/>
              <a:gd name="connsiteX16" fmla="*/ 132454 w 8030690"/>
              <a:gd name="connsiteY16" fmla="*/ 5753862 h 6858000"/>
              <a:gd name="connsiteX17" fmla="*/ 150775 w 8030690"/>
              <a:gd name="connsiteY17" fmla="*/ 5561838 h 6858000"/>
              <a:gd name="connsiteX18" fmla="*/ 167752 w 8030690"/>
              <a:gd name="connsiteY18" fmla="*/ 5354726 h 6858000"/>
              <a:gd name="connsiteX19" fmla="*/ 184057 w 8030690"/>
              <a:gd name="connsiteY19" fmla="*/ 5138013 h 6858000"/>
              <a:gd name="connsiteX20" fmla="*/ 198849 w 8030690"/>
              <a:gd name="connsiteY20" fmla="*/ 4908956 h 6858000"/>
              <a:gd name="connsiteX21" fmla="*/ 212968 w 8030690"/>
              <a:gd name="connsiteY21" fmla="*/ 4670298 h 6858000"/>
              <a:gd name="connsiteX22" fmla="*/ 226248 w 8030690"/>
              <a:gd name="connsiteY22" fmla="*/ 4421352 h 6858000"/>
              <a:gd name="connsiteX23" fmla="*/ 230954 w 8030690"/>
              <a:gd name="connsiteY23" fmla="*/ 4293793 h 6858000"/>
              <a:gd name="connsiteX24" fmla="*/ 236165 w 8030690"/>
              <a:gd name="connsiteY24" fmla="*/ 4163491 h 6858000"/>
              <a:gd name="connsiteX25" fmla="*/ 241039 w 8030690"/>
              <a:gd name="connsiteY25" fmla="*/ 4031132 h 6858000"/>
              <a:gd name="connsiteX26" fmla="*/ 244233 w 8030690"/>
              <a:gd name="connsiteY26" fmla="*/ 3898087 h 6858000"/>
              <a:gd name="connsiteX27" fmla="*/ 247091 w 8030690"/>
              <a:gd name="connsiteY27" fmla="*/ 3762298 h 6858000"/>
              <a:gd name="connsiteX28" fmla="*/ 250116 w 8030690"/>
              <a:gd name="connsiteY28" fmla="*/ 3625138 h 6858000"/>
              <a:gd name="connsiteX29" fmla="*/ 252133 w 8030690"/>
              <a:gd name="connsiteY29" fmla="*/ 3485235 h 6858000"/>
              <a:gd name="connsiteX30" fmla="*/ 252133 w 8030690"/>
              <a:gd name="connsiteY30" fmla="*/ 3343960 h 6858000"/>
              <a:gd name="connsiteX31" fmla="*/ 253142 w 8030690"/>
              <a:gd name="connsiteY31" fmla="*/ 3201314 h 6858000"/>
              <a:gd name="connsiteX32" fmla="*/ 252133 w 8030690"/>
              <a:gd name="connsiteY32" fmla="*/ 3057296 h 6858000"/>
              <a:gd name="connsiteX33" fmla="*/ 250116 w 8030690"/>
              <a:gd name="connsiteY33" fmla="*/ 2911221 h 6858000"/>
              <a:gd name="connsiteX34" fmla="*/ 248267 w 8030690"/>
              <a:gd name="connsiteY34" fmla="*/ 2765145 h 6858000"/>
              <a:gd name="connsiteX35" fmla="*/ 244233 w 8030690"/>
              <a:gd name="connsiteY35" fmla="*/ 2617013 h 6858000"/>
              <a:gd name="connsiteX36" fmla="*/ 240031 w 8030690"/>
              <a:gd name="connsiteY36" fmla="*/ 2467508 h 6858000"/>
              <a:gd name="connsiteX37" fmla="*/ 235156 w 8030690"/>
              <a:gd name="connsiteY37" fmla="*/ 2318004 h 6858000"/>
              <a:gd name="connsiteX38" fmla="*/ 228265 w 8030690"/>
              <a:gd name="connsiteY38" fmla="*/ 2167128 h 6858000"/>
              <a:gd name="connsiteX39" fmla="*/ 220028 w 8030690"/>
              <a:gd name="connsiteY39" fmla="*/ 2014880 h 6858000"/>
              <a:gd name="connsiteX40" fmla="*/ 212128 w 8030690"/>
              <a:gd name="connsiteY40" fmla="*/ 1861947 h 6858000"/>
              <a:gd name="connsiteX41" fmla="*/ 202043 w 8030690"/>
              <a:gd name="connsiteY41" fmla="*/ 1709013 h 6858000"/>
              <a:gd name="connsiteX42" fmla="*/ 189940 w 8030690"/>
              <a:gd name="connsiteY42" fmla="*/ 1554023 h 6858000"/>
              <a:gd name="connsiteX43" fmla="*/ 177838 w 8030690"/>
              <a:gd name="connsiteY43" fmla="*/ 1401089 h 6858000"/>
              <a:gd name="connsiteX44" fmla="*/ 163886 w 8030690"/>
              <a:gd name="connsiteY44" fmla="*/ 1245413 h 6858000"/>
              <a:gd name="connsiteX45" fmla="*/ 148590 w 8030690"/>
              <a:gd name="connsiteY45" fmla="*/ 1089050 h 6858000"/>
              <a:gd name="connsiteX46" fmla="*/ 132454 w 8030690"/>
              <a:gd name="connsiteY46" fmla="*/ 934745 h 6858000"/>
              <a:gd name="connsiteX47" fmla="*/ 113628 w 8030690"/>
              <a:gd name="connsiteY47" fmla="*/ 778383 h 6858000"/>
              <a:gd name="connsiteX48" fmla="*/ 93457 w 8030690"/>
              <a:gd name="connsiteY48" fmla="*/ 622706 h 6858000"/>
              <a:gd name="connsiteX49" fmla="*/ 73454 w 8030690"/>
              <a:gd name="connsiteY49" fmla="*/ 466344 h 6858000"/>
              <a:gd name="connsiteX50" fmla="*/ 50090 w 8030690"/>
              <a:gd name="connsiteY50" fmla="*/ 310667 h 6858000"/>
              <a:gd name="connsiteX51" fmla="*/ 26222 w 8030690"/>
              <a:gd name="connsiteY51" fmla="*/ 15567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8030690" h="6858000">
                <a:moveTo>
                  <a:pt x="1176" y="0"/>
                </a:moveTo>
                <a:lnTo>
                  <a:pt x="1344715" y="0"/>
                </a:lnTo>
                <a:lnTo>
                  <a:pt x="1344715" y="0"/>
                </a:lnTo>
                <a:lnTo>
                  <a:pt x="8030690" y="0"/>
                </a:lnTo>
                <a:lnTo>
                  <a:pt x="8030690" y="6858000"/>
                </a:lnTo>
                <a:lnTo>
                  <a:pt x="477746" y="6858000"/>
                </a:lnTo>
                <a:lnTo>
                  <a:pt x="477746" y="6858000"/>
                </a:lnTo>
                <a:lnTo>
                  <a:pt x="0" y="6858000"/>
                </a:lnTo>
                <a:lnTo>
                  <a:pt x="5883" y="6817538"/>
                </a:lnTo>
                <a:lnTo>
                  <a:pt x="23196" y="6698894"/>
                </a:lnTo>
                <a:lnTo>
                  <a:pt x="35298" y="6612483"/>
                </a:lnTo>
                <a:lnTo>
                  <a:pt x="48073" y="6509613"/>
                </a:lnTo>
                <a:lnTo>
                  <a:pt x="63369" y="6387541"/>
                </a:lnTo>
                <a:lnTo>
                  <a:pt x="79506" y="6252438"/>
                </a:lnTo>
                <a:lnTo>
                  <a:pt x="96483" y="6100191"/>
                </a:lnTo>
                <a:lnTo>
                  <a:pt x="114468" y="5934227"/>
                </a:lnTo>
                <a:lnTo>
                  <a:pt x="132454" y="5753862"/>
                </a:lnTo>
                <a:lnTo>
                  <a:pt x="150775" y="5561838"/>
                </a:lnTo>
                <a:lnTo>
                  <a:pt x="167752" y="5354726"/>
                </a:lnTo>
                <a:lnTo>
                  <a:pt x="184057" y="5138013"/>
                </a:lnTo>
                <a:lnTo>
                  <a:pt x="198849" y="4908956"/>
                </a:lnTo>
                <a:lnTo>
                  <a:pt x="212968" y="4670298"/>
                </a:lnTo>
                <a:lnTo>
                  <a:pt x="226248" y="4421352"/>
                </a:lnTo>
                <a:lnTo>
                  <a:pt x="230954" y="4293793"/>
                </a:lnTo>
                <a:lnTo>
                  <a:pt x="236165" y="4163491"/>
                </a:lnTo>
                <a:lnTo>
                  <a:pt x="241039" y="4031132"/>
                </a:lnTo>
                <a:lnTo>
                  <a:pt x="244233" y="3898087"/>
                </a:lnTo>
                <a:lnTo>
                  <a:pt x="247091" y="3762298"/>
                </a:lnTo>
                <a:lnTo>
                  <a:pt x="250116" y="3625138"/>
                </a:lnTo>
                <a:lnTo>
                  <a:pt x="252133" y="3485235"/>
                </a:lnTo>
                <a:lnTo>
                  <a:pt x="252133" y="3343960"/>
                </a:lnTo>
                <a:lnTo>
                  <a:pt x="253142" y="3201314"/>
                </a:lnTo>
                <a:lnTo>
                  <a:pt x="252133" y="3057296"/>
                </a:lnTo>
                <a:lnTo>
                  <a:pt x="250116" y="2911221"/>
                </a:lnTo>
                <a:lnTo>
                  <a:pt x="248267" y="2765145"/>
                </a:lnTo>
                <a:lnTo>
                  <a:pt x="244233" y="2617013"/>
                </a:lnTo>
                <a:lnTo>
                  <a:pt x="240031" y="2467508"/>
                </a:lnTo>
                <a:lnTo>
                  <a:pt x="235156" y="2318004"/>
                </a:lnTo>
                <a:lnTo>
                  <a:pt x="228265" y="2167128"/>
                </a:lnTo>
                <a:lnTo>
                  <a:pt x="220028" y="2014880"/>
                </a:lnTo>
                <a:lnTo>
                  <a:pt x="212128" y="1861947"/>
                </a:lnTo>
                <a:lnTo>
                  <a:pt x="202043" y="1709013"/>
                </a:lnTo>
                <a:lnTo>
                  <a:pt x="189940" y="1554023"/>
                </a:lnTo>
                <a:lnTo>
                  <a:pt x="177838" y="1401089"/>
                </a:lnTo>
                <a:lnTo>
                  <a:pt x="163886" y="1245413"/>
                </a:lnTo>
                <a:lnTo>
                  <a:pt x="148590" y="1089050"/>
                </a:lnTo>
                <a:lnTo>
                  <a:pt x="132454" y="934745"/>
                </a:lnTo>
                <a:lnTo>
                  <a:pt x="113628" y="778383"/>
                </a:lnTo>
                <a:lnTo>
                  <a:pt x="93457" y="622706"/>
                </a:lnTo>
                <a:lnTo>
                  <a:pt x="73454" y="466344"/>
                </a:lnTo>
                <a:lnTo>
                  <a:pt x="50090" y="310667"/>
                </a:lnTo>
                <a:lnTo>
                  <a:pt x="26222" y="1556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9" name="Freeform 11">
            <a:extLst>
              <a:ext uri="{FF2B5EF4-FFF2-40B4-BE49-F238E27FC236}">
                <a16:creationId xmlns:a16="http://schemas.microsoft.com/office/drawing/2014/main" id="{BDC58DEA-1307-4F44-AD47-E613D8B76A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961082" y="-1"/>
            <a:ext cx="419604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C99B912D-1E4B-42AF-A2BE-CFEFEC916E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9220" name="TextBox 2">
            <a:extLst>
              <a:ext uri="{FF2B5EF4-FFF2-40B4-BE49-F238E27FC236}">
                <a16:creationId xmlns:a16="http://schemas.microsoft.com/office/drawing/2014/main" id="{4044005F-E2FE-45A7-9E9E-DA7E3104F12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98495520"/>
              </p:ext>
            </p:extLst>
          </p:nvPr>
        </p:nvGraphicFramePr>
        <p:xfrm>
          <a:off x="3786187" y="1447800"/>
          <a:ext cx="4872038" cy="457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4085297033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>
            <a:extLst>
              <a:ext uri="{FF2B5EF4-FFF2-40B4-BE49-F238E27FC236}">
                <a16:creationId xmlns:a16="http://schemas.microsoft.com/office/drawing/2014/main" id="{650220AB-CCAE-49E2-8550-0C296596010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6339" y="215682"/>
            <a:ext cx="8229600" cy="1194204"/>
          </a:xfrm>
        </p:spPr>
        <p:txBody>
          <a:bodyPr/>
          <a:lstStyle/>
          <a:p>
            <a:r>
              <a:rPr lang="es-ES" altLang="es-ES" dirty="0"/>
              <a:t>Rebalanceo</a:t>
            </a:r>
          </a:p>
        </p:txBody>
      </p:sp>
      <p:pic>
        <p:nvPicPr>
          <p:cNvPr id="4" name="Picture 3" descr="A picture containing clock, drawing, computer, mouse&#10;&#10;Description automatically generated">
            <a:extLst>
              <a:ext uri="{FF2B5EF4-FFF2-40B4-BE49-F238E27FC236}">
                <a16:creationId xmlns:a16="http://schemas.microsoft.com/office/drawing/2014/main" id="{DFFAC179-9866-48C8-8189-8CCDEB0CEB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416064"/>
            <a:ext cx="4237594" cy="2326231"/>
          </a:xfrm>
          <a:prstGeom prst="rect">
            <a:avLst/>
          </a:prstGeom>
        </p:spPr>
      </p:pic>
      <p:pic>
        <p:nvPicPr>
          <p:cNvPr id="6" name="Picture 5" descr="A drawing of a person&#10;&#10;Description automatically generated">
            <a:extLst>
              <a:ext uri="{FF2B5EF4-FFF2-40B4-BE49-F238E27FC236}">
                <a16:creationId xmlns:a16="http://schemas.microsoft.com/office/drawing/2014/main" id="{3C68CB47-6886-4802-A668-2D7E3494A5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4177735"/>
            <a:ext cx="4085194" cy="237546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FFB2972-C789-4C7F-ABED-5A75B9912AD0}"/>
              </a:ext>
            </a:extLst>
          </p:cNvPr>
          <p:cNvSpPr txBox="1"/>
          <p:nvPr/>
        </p:nvSpPr>
        <p:spPr>
          <a:xfrm>
            <a:off x="5486400" y="1752600"/>
            <a:ext cx="3276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Rotación simple derecha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Rotación doble: izquierda – derecha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A74FA46-B778-4CB4-A62E-5AB09D1886D4}"/>
              </a:ext>
            </a:extLst>
          </p:cNvPr>
          <p:cNvSpPr txBox="1"/>
          <p:nvPr/>
        </p:nvSpPr>
        <p:spPr>
          <a:xfrm>
            <a:off x="5486400" y="4618672"/>
            <a:ext cx="3429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Rotación simple izquierda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Rotación doble: </a:t>
            </a:r>
          </a:p>
          <a:p>
            <a:r>
              <a:rPr lang="es-ES" dirty="0"/>
              <a:t>     derecha - izquierda</a:t>
            </a:r>
          </a:p>
        </p:txBody>
      </p:sp>
    </p:spTree>
    <p:extLst>
      <p:ext uri="{BB962C8B-B14F-4D97-AF65-F5344CB8AC3E}">
        <p14:creationId xmlns:p14="http://schemas.microsoft.com/office/powerpoint/2010/main" val="368539573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>
            <a:extLst>
              <a:ext uri="{FF2B5EF4-FFF2-40B4-BE49-F238E27FC236}">
                <a16:creationId xmlns:a16="http://schemas.microsoft.com/office/drawing/2014/main" id="{650220AB-CCAE-49E2-8550-0C296596010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6339" y="215682"/>
            <a:ext cx="8229600" cy="1194204"/>
          </a:xfrm>
        </p:spPr>
        <p:txBody>
          <a:bodyPr/>
          <a:lstStyle/>
          <a:p>
            <a:r>
              <a:rPr lang="es-ES" altLang="es-ES" dirty="0"/>
              <a:t>Rotación simple derecha</a:t>
            </a:r>
          </a:p>
        </p:txBody>
      </p:sp>
      <p:pic>
        <p:nvPicPr>
          <p:cNvPr id="3" name="Picture 2" descr="A drawing of a person&#10;&#10;Description automatically generated">
            <a:extLst>
              <a:ext uri="{FF2B5EF4-FFF2-40B4-BE49-F238E27FC236}">
                <a16:creationId xmlns:a16="http://schemas.microsoft.com/office/drawing/2014/main" id="{9020D6C9-FEEE-455A-BA3D-877CC7484D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066800"/>
            <a:ext cx="1783754" cy="1901549"/>
          </a:xfrm>
          <a:prstGeom prst="rect">
            <a:avLst/>
          </a:prstGeom>
        </p:spPr>
      </p:pic>
      <p:pic>
        <p:nvPicPr>
          <p:cNvPr id="8" name="Picture 7" descr="A picture containing drawing, clock&#10;&#10;Description automatically generated">
            <a:extLst>
              <a:ext uri="{FF2B5EF4-FFF2-40B4-BE49-F238E27FC236}">
                <a16:creationId xmlns:a16="http://schemas.microsoft.com/office/drawing/2014/main" id="{E0B20336-D2CC-4E06-B98D-9F3E4045E2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400" y="1527452"/>
            <a:ext cx="2311365" cy="1901548"/>
          </a:xfrm>
          <a:prstGeom prst="rect">
            <a:avLst/>
          </a:prstGeom>
        </p:spPr>
      </p:pic>
      <p:pic>
        <p:nvPicPr>
          <p:cNvPr id="11" name="Picture 10" descr="A picture containing drawing, object, clock&#10;&#10;Description automatically generated">
            <a:extLst>
              <a:ext uri="{FF2B5EF4-FFF2-40B4-BE49-F238E27FC236}">
                <a16:creationId xmlns:a16="http://schemas.microsoft.com/office/drawing/2014/main" id="{8473A427-C296-4CE5-A634-D3025A10CC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910" y="1627480"/>
            <a:ext cx="2936690" cy="2563520"/>
          </a:xfrm>
          <a:prstGeom prst="rect">
            <a:avLst/>
          </a:prstGeom>
        </p:spPr>
      </p:pic>
      <p:pic>
        <p:nvPicPr>
          <p:cNvPr id="13" name="Picture 12" descr="A close up of a clock&#10;&#10;Description automatically generated">
            <a:extLst>
              <a:ext uri="{FF2B5EF4-FFF2-40B4-BE49-F238E27FC236}">
                <a16:creationId xmlns:a16="http://schemas.microsoft.com/office/drawing/2014/main" id="{93561C2E-5CEA-40DD-9098-238BD14B55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978" y="4260821"/>
            <a:ext cx="6089822" cy="2574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9397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>
            <a:extLst>
              <a:ext uri="{FF2B5EF4-FFF2-40B4-BE49-F238E27FC236}">
                <a16:creationId xmlns:a16="http://schemas.microsoft.com/office/drawing/2014/main" id="{650220AB-CCAE-49E2-8550-0C296596010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6339" y="215682"/>
            <a:ext cx="8229600" cy="1194204"/>
          </a:xfrm>
        </p:spPr>
        <p:txBody>
          <a:bodyPr/>
          <a:lstStyle/>
          <a:p>
            <a:r>
              <a:rPr lang="es-ES" altLang="es-ES" dirty="0"/>
              <a:t>Rotación SD con hijos</a:t>
            </a:r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A8C62BED-8EEF-44F8-ABB2-218C852753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03" y="1328994"/>
            <a:ext cx="4432297" cy="4386006"/>
          </a:xfrm>
          <a:prstGeom prst="rect">
            <a:avLst/>
          </a:prstGeom>
        </p:spPr>
      </p:pic>
      <p:pic>
        <p:nvPicPr>
          <p:cNvPr id="7" name="Picture 6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4E20AC5C-8AD1-4DB2-A6F1-AA881C8045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6794" y="1322638"/>
            <a:ext cx="4915781" cy="4704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23934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>
            <a:extLst>
              <a:ext uri="{FF2B5EF4-FFF2-40B4-BE49-F238E27FC236}">
                <a16:creationId xmlns:a16="http://schemas.microsoft.com/office/drawing/2014/main" id="{650220AB-CCAE-49E2-8550-0C296596010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6339" y="215682"/>
            <a:ext cx="8229600" cy="1194204"/>
          </a:xfrm>
        </p:spPr>
        <p:txBody>
          <a:bodyPr/>
          <a:lstStyle/>
          <a:p>
            <a:r>
              <a:rPr lang="es-ES" altLang="es-ES" dirty="0"/>
              <a:t>Rotación simple izquierda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473A427-C296-4CE5-A634-D3025A10CC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52599" y="1243253"/>
            <a:ext cx="5611959" cy="257455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3561C2E-5CEA-40DD-9098-238BD14B55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18338" y="3859259"/>
            <a:ext cx="6020661" cy="2976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04621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>
            <a:extLst>
              <a:ext uri="{FF2B5EF4-FFF2-40B4-BE49-F238E27FC236}">
                <a16:creationId xmlns:a16="http://schemas.microsoft.com/office/drawing/2014/main" id="{650220AB-CCAE-49E2-8550-0C296596010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6339" y="215682"/>
            <a:ext cx="8229600" cy="1194204"/>
          </a:xfrm>
        </p:spPr>
        <p:txBody>
          <a:bodyPr/>
          <a:lstStyle/>
          <a:p>
            <a:r>
              <a:rPr lang="es-ES" altLang="es-ES" dirty="0"/>
              <a:t>Rotación SI con hijos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391E95B-4568-49F7-8633-05F7FA2BDF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149" y="1584300"/>
            <a:ext cx="8225188" cy="443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519087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>
            <a:extLst>
              <a:ext uri="{FF2B5EF4-FFF2-40B4-BE49-F238E27FC236}">
                <a16:creationId xmlns:a16="http://schemas.microsoft.com/office/drawing/2014/main" id="{650220AB-CCAE-49E2-8550-0C296596010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6339" y="215682"/>
            <a:ext cx="8229600" cy="1194204"/>
          </a:xfrm>
        </p:spPr>
        <p:txBody>
          <a:bodyPr/>
          <a:lstStyle/>
          <a:p>
            <a:r>
              <a:rPr lang="es-ES" altLang="es-ES" dirty="0"/>
              <a:t>Rotación doble: </a:t>
            </a:r>
            <a:r>
              <a:rPr lang="es-ES" altLang="es-ES" dirty="0" err="1"/>
              <a:t>der</a:t>
            </a:r>
            <a:r>
              <a:rPr lang="es-ES" altLang="es-ES" dirty="0"/>
              <a:t> – </a:t>
            </a:r>
            <a:r>
              <a:rPr lang="es-ES" altLang="es-ES" dirty="0" err="1"/>
              <a:t>izq</a:t>
            </a:r>
            <a:r>
              <a:rPr lang="es-ES" altLang="es-ES" dirty="0"/>
              <a:t> </a:t>
            </a:r>
          </a:p>
        </p:txBody>
      </p:sp>
      <p:pic>
        <p:nvPicPr>
          <p:cNvPr id="5" name="Picture 4" descr="A picture containing drawing, clock&#10;&#10;Description automatically generated">
            <a:extLst>
              <a:ext uri="{FF2B5EF4-FFF2-40B4-BE49-F238E27FC236}">
                <a16:creationId xmlns:a16="http://schemas.microsoft.com/office/drawing/2014/main" id="{2CB7E375-C791-4621-A6E6-313A84D794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943" y="1282365"/>
            <a:ext cx="2805057" cy="3137235"/>
          </a:xfrm>
          <a:prstGeom prst="rect">
            <a:avLst/>
          </a:prstGeom>
        </p:spPr>
      </p:pic>
      <p:pic>
        <p:nvPicPr>
          <p:cNvPr id="7" name="Picture 6" descr="A drawing on a necklace&#10;&#10;Description automatically generated">
            <a:extLst>
              <a:ext uri="{FF2B5EF4-FFF2-40B4-BE49-F238E27FC236}">
                <a16:creationId xmlns:a16="http://schemas.microsoft.com/office/drawing/2014/main" id="{7681EBD5-950B-439E-AC03-A964361ADF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7540" y="1282365"/>
            <a:ext cx="3070858" cy="2650512"/>
          </a:xfrm>
          <a:prstGeom prst="rect">
            <a:avLst/>
          </a:prstGeom>
        </p:spPr>
      </p:pic>
      <p:pic>
        <p:nvPicPr>
          <p:cNvPr id="9" name="Picture 8" descr="A drawing of a person&#10;&#10;Description automatically generated">
            <a:extLst>
              <a:ext uri="{FF2B5EF4-FFF2-40B4-BE49-F238E27FC236}">
                <a16:creationId xmlns:a16="http://schemas.microsoft.com/office/drawing/2014/main" id="{385A7EA6-B2C8-4538-B915-D108A7C136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0986" y="4235357"/>
            <a:ext cx="3189814" cy="2165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47431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>
            <a:extLst>
              <a:ext uri="{FF2B5EF4-FFF2-40B4-BE49-F238E27FC236}">
                <a16:creationId xmlns:a16="http://schemas.microsoft.com/office/drawing/2014/main" id="{650220AB-CCAE-49E2-8550-0C296596010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6339" y="215682"/>
            <a:ext cx="8229600" cy="1194204"/>
          </a:xfrm>
        </p:spPr>
        <p:txBody>
          <a:bodyPr/>
          <a:lstStyle/>
          <a:p>
            <a:r>
              <a:rPr lang="es-ES" altLang="es-ES" dirty="0"/>
              <a:t>Rotación D-DI con hijos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90C9F91-45AD-4D74-8E1A-7B18DB056A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2001872"/>
            <a:ext cx="8915400" cy="2929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068041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>
            <a:extLst>
              <a:ext uri="{FF2B5EF4-FFF2-40B4-BE49-F238E27FC236}">
                <a16:creationId xmlns:a16="http://schemas.microsoft.com/office/drawing/2014/main" id="{650220AB-CCAE-49E2-8550-0C296596010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6339" y="215682"/>
            <a:ext cx="8229600" cy="1460718"/>
          </a:xfrm>
        </p:spPr>
        <p:txBody>
          <a:bodyPr/>
          <a:lstStyle/>
          <a:p>
            <a:r>
              <a:rPr lang="es-ES" altLang="es-ES" dirty="0"/>
              <a:t>ABB: problemas</a:t>
            </a:r>
          </a:p>
        </p:txBody>
      </p:sp>
      <p:pic>
        <p:nvPicPr>
          <p:cNvPr id="6" name="Picture 5" descr="A close up of a mans face&#10;&#10;Description automatically generated">
            <a:extLst>
              <a:ext uri="{FF2B5EF4-FFF2-40B4-BE49-F238E27FC236}">
                <a16:creationId xmlns:a16="http://schemas.microsoft.com/office/drawing/2014/main" id="{651DB957-BC18-43D0-931D-D0EC48046C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7999" y="1295400"/>
            <a:ext cx="3512801" cy="5346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647581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24"/>
          <p:cNvSpPr/>
          <p:nvPr/>
        </p:nvSpPr>
        <p:spPr>
          <a:xfrm>
            <a:off x="3558886" y="2874891"/>
            <a:ext cx="805070" cy="705679"/>
          </a:xfrm>
          <a:prstGeom prst="ellipse">
            <a:avLst/>
          </a:prstGeom>
          <a:solidFill>
            <a:srgbClr val="7F7F7F"/>
          </a:solidFill>
          <a:ln w="349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</a:pPr>
            <a:endParaRPr sz="36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65" name="Google Shape;365;p24"/>
          <p:cNvSpPr/>
          <p:nvPr/>
        </p:nvSpPr>
        <p:spPr>
          <a:xfrm>
            <a:off x="3767738" y="2939190"/>
            <a:ext cx="387366" cy="577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</a:pPr>
            <a:r>
              <a:rPr lang="en-US" sz="33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7</a:t>
            </a:r>
            <a:endParaRPr sz="33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66" name="Google Shape;366;p24"/>
          <p:cNvSpPr/>
          <p:nvPr/>
        </p:nvSpPr>
        <p:spPr>
          <a:xfrm>
            <a:off x="4406164" y="2249032"/>
            <a:ext cx="805070" cy="705679"/>
          </a:xfrm>
          <a:prstGeom prst="ellipse">
            <a:avLst/>
          </a:prstGeom>
          <a:solidFill>
            <a:srgbClr val="7F7F7F"/>
          </a:solidFill>
          <a:ln w="349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</a:pPr>
            <a:endParaRPr sz="36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67" name="Google Shape;367;p24"/>
          <p:cNvSpPr/>
          <p:nvPr/>
        </p:nvSpPr>
        <p:spPr>
          <a:xfrm>
            <a:off x="4490584" y="2313330"/>
            <a:ext cx="636232" cy="577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</a:pPr>
            <a:r>
              <a:rPr lang="en-US" sz="33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12</a:t>
            </a:r>
            <a:endParaRPr sz="33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68" name="Google Shape;368;p24"/>
          <p:cNvSpPr/>
          <p:nvPr/>
        </p:nvSpPr>
        <p:spPr>
          <a:xfrm>
            <a:off x="1961830" y="4221645"/>
            <a:ext cx="805070" cy="705679"/>
          </a:xfrm>
          <a:prstGeom prst="ellipse">
            <a:avLst/>
          </a:prstGeom>
          <a:solidFill>
            <a:srgbClr val="7F7F7F"/>
          </a:solidFill>
          <a:ln w="349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</a:pPr>
            <a:endParaRPr sz="36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69" name="Google Shape;369;p24"/>
          <p:cNvSpPr/>
          <p:nvPr/>
        </p:nvSpPr>
        <p:spPr>
          <a:xfrm>
            <a:off x="2170682" y="4285943"/>
            <a:ext cx="387366" cy="577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</a:pPr>
            <a:r>
              <a:rPr lang="en-US" sz="33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</a:t>
            </a:r>
            <a:endParaRPr sz="33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70" name="Google Shape;370;p24"/>
          <p:cNvSpPr/>
          <p:nvPr/>
        </p:nvSpPr>
        <p:spPr>
          <a:xfrm>
            <a:off x="5158714" y="4471839"/>
            <a:ext cx="805070" cy="705679"/>
          </a:xfrm>
          <a:prstGeom prst="ellipse">
            <a:avLst/>
          </a:prstGeom>
          <a:solidFill>
            <a:srgbClr val="7F7F7F"/>
          </a:solidFill>
          <a:ln w="349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</a:pPr>
            <a:endParaRPr sz="36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71" name="Google Shape;371;p24"/>
          <p:cNvSpPr/>
          <p:nvPr/>
        </p:nvSpPr>
        <p:spPr>
          <a:xfrm>
            <a:off x="5244576" y="4536137"/>
            <a:ext cx="633347" cy="577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</a:pPr>
            <a:r>
              <a:rPr lang="en-US" sz="33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18</a:t>
            </a:r>
            <a:endParaRPr sz="33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72" name="Google Shape;372;p24"/>
          <p:cNvSpPr/>
          <p:nvPr/>
        </p:nvSpPr>
        <p:spPr>
          <a:xfrm>
            <a:off x="3958809" y="3667077"/>
            <a:ext cx="671325" cy="681331"/>
          </a:xfrm>
          <a:prstGeom prst="ellipse">
            <a:avLst/>
          </a:prstGeom>
          <a:solidFill>
            <a:srgbClr val="7F7F7F"/>
          </a:solidFill>
          <a:ln w="349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</a:pPr>
            <a:endParaRPr sz="36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73" name="Google Shape;373;p24"/>
          <p:cNvSpPr/>
          <p:nvPr/>
        </p:nvSpPr>
        <p:spPr>
          <a:xfrm>
            <a:off x="4125808" y="3706317"/>
            <a:ext cx="336482" cy="577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</a:pPr>
            <a:r>
              <a:rPr lang="en-US" sz="33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8</a:t>
            </a:r>
            <a:endParaRPr sz="33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74" name="Google Shape;374;p24"/>
          <p:cNvSpPr/>
          <p:nvPr/>
        </p:nvSpPr>
        <p:spPr>
          <a:xfrm>
            <a:off x="2766900" y="3570630"/>
            <a:ext cx="805070" cy="705679"/>
          </a:xfrm>
          <a:prstGeom prst="ellipse">
            <a:avLst/>
          </a:prstGeom>
          <a:solidFill>
            <a:srgbClr val="7F7F7F"/>
          </a:solidFill>
          <a:ln w="349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</a:pPr>
            <a:endParaRPr sz="36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75" name="Google Shape;375;p24"/>
          <p:cNvSpPr/>
          <p:nvPr/>
        </p:nvSpPr>
        <p:spPr>
          <a:xfrm>
            <a:off x="2975752" y="3634928"/>
            <a:ext cx="387366" cy="577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</a:pPr>
            <a:r>
              <a:rPr lang="en-US" sz="33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4</a:t>
            </a:r>
            <a:endParaRPr sz="33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76" name="Google Shape;376;p24"/>
          <p:cNvSpPr/>
          <p:nvPr/>
        </p:nvSpPr>
        <p:spPr>
          <a:xfrm>
            <a:off x="5126815" y="2954709"/>
            <a:ext cx="805070" cy="705679"/>
          </a:xfrm>
          <a:prstGeom prst="ellipse">
            <a:avLst/>
          </a:prstGeom>
          <a:solidFill>
            <a:srgbClr val="7F7F7F"/>
          </a:solidFill>
          <a:ln w="349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</a:pPr>
            <a:endParaRPr sz="36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77" name="Google Shape;377;p24"/>
          <p:cNvSpPr/>
          <p:nvPr/>
        </p:nvSpPr>
        <p:spPr>
          <a:xfrm>
            <a:off x="5214241" y="3019008"/>
            <a:ext cx="630221" cy="577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</a:pPr>
            <a:r>
              <a:rPr lang="en-US" sz="33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15</a:t>
            </a:r>
            <a:endParaRPr sz="33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78" name="Google Shape;378;p24"/>
          <p:cNvSpPr/>
          <p:nvPr/>
        </p:nvSpPr>
        <p:spPr>
          <a:xfrm>
            <a:off x="5834203" y="3701862"/>
            <a:ext cx="805070" cy="705679"/>
          </a:xfrm>
          <a:prstGeom prst="ellipse">
            <a:avLst/>
          </a:prstGeom>
          <a:solidFill>
            <a:srgbClr val="7F7F7F"/>
          </a:solidFill>
          <a:ln w="349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</a:pPr>
            <a:endParaRPr sz="36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79" name="Google Shape;379;p24"/>
          <p:cNvSpPr/>
          <p:nvPr/>
        </p:nvSpPr>
        <p:spPr>
          <a:xfrm>
            <a:off x="5921413" y="3766160"/>
            <a:ext cx="630653" cy="577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</a:pPr>
            <a:r>
              <a:rPr lang="en-US" sz="33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19</a:t>
            </a:r>
            <a:endParaRPr sz="33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380" name="Google Shape;380;p24"/>
          <p:cNvCxnSpPr/>
          <p:nvPr/>
        </p:nvCxnSpPr>
        <p:spPr>
          <a:xfrm flipH="1">
            <a:off x="4215482" y="2771546"/>
            <a:ext cx="235800" cy="206688"/>
          </a:xfrm>
          <a:prstGeom prst="straightConnector1">
            <a:avLst/>
          </a:prstGeom>
          <a:noFill/>
          <a:ln w="349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81" name="Google Shape;381;p24"/>
          <p:cNvCxnSpPr/>
          <p:nvPr/>
        </p:nvCxnSpPr>
        <p:spPr>
          <a:xfrm>
            <a:off x="5141230" y="2771141"/>
            <a:ext cx="181643" cy="238539"/>
          </a:xfrm>
          <a:prstGeom prst="straightConnector1">
            <a:avLst/>
          </a:prstGeom>
          <a:noFill/>
          <a:ln w="349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82" name="Google Shape;382;p24"/>
          <p:cNvCxnSpPr/>
          <p:nvPr/>
        </p:nvCxnSpPr>
        <p:spPr>
          <a:xfrm flipH="1">
            <a:off x="3434726" y="3472256"/>
            <a:ext cx="235800" cy="206688"/>
          </a:xfrm>
          <a:prstGeom prst="straightConnector1">
            <a:avLst/>
          </a:prstGeom>
          <a:noFill/>
          <a:ln w="349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83" name="Google Shape;383;p24"/>
          <p:cNvCxnSpPr/>
          <p:nvPr/>
        </p:nvCxnSpPr>
        <p:spPr>
          <a:xfrm flipH="1">
            <a:off x="2642740" y="4133918"/>
            <a:ext cx="235800" cy="206688"/>
          </a:xfrm>
          <a:prstGeom prst="straightConnector1">
            <a:avLst/>
          </a:prstGeom>
          <a:noFill/>
          <a:ln w="349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84" name="Google Shape;384;p24"/>
          <p:cNvCxnSpPr/>
          <p:nvPr/>
        </p:nvCxnSpPr>
        <p:spPr>
          <a:xfrm>
            <a:off x="4199973" y="3486448"/>
            <a:ext cx="94499" cy="180629"/>
          </a:xfrm>
          <a:prstGeom prst="straightConnector1">
            <a:avLst/>
          </a:prstGeom>
          <a:noFill/>
          <a:ln w="349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85" name="Google Shape;385;p24"/>
          <p:cNvCxnSpPr/>
          <p:nvPr/>
        </p:nvCxnSpPr>
        <p:spPr>
          <a:xfrm>
            <a:off x="5812462" y="3547808"/>
            <a:ext cx="181643" cy="238539"/>
          </a:xfrm>
          <a:prstGeom prst="straightConnector1">
            <a:avLst/>
          </a:prstGeom>
          <a:noFill/>
          <a:ln w="349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86" name="Google Shape;386;p24"/>
          <p:cNvCxnSpPr/>
          <p:nvPr/>
        </p:nvCxnSpPr>
        <p:spPr>
          <a:xfrm flipH="1">
            <a:off x="5770100" y="4335731"/>
            <a:ext cx="235800" cy="206688"/>
          </a:xfrm>
          <a:prstGeom prst="straightConnector1">
            <a:avLst/>
          </a:prstGeom>
          <a:noFill/>
          <a:ln w="349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87" name="Google Shape;387;p24"/>
          <p:cNvSpPr/>
          <p:nvPr/>
        </p:nvSpPr>
        <p:spPr>
          <a:xfrm>
            <a:off x="937409" y="1518531"/>
            <a:ext cx="805070" cy="705679"/>
          </a:xfrm>
          <a:prstGeom prst="ellipse">
            <a:avLst/>
          </a:prstGeom>
          <a:solidFill>
            <a:srgbClr val="00B050"/>
          </a:solidFill>
          <a:ln w="349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</a:pPr>
            <a:endParaRPr sz="36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88" name="Google Shape;388;p24"/>
          <p:cNvSpPr/>
          <p:nvPr/>
        </p:nvSpPr>
        <p:spPr>
          <a:xfrm>
            <a:off x="1029065" y="1582829"/>
            <a:ext cx="621758" cy="577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</a:pPr>
            <a:r>
              <a:rPr lang="en-US" sz="33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16</a:t>
            </a:r>
            <a:endParaRPr sz="33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89" name="Google Shape;389;p24"/>
          <p:cNvSpPr/>
          <p:nvPr/>
        </p:nvSpPr>
        <p:spPr>
          <a:xfrm>
            <a:off x="4439506" y="1522308"/>
            <a:ext cx="805070" cy="705679"/>
          </a:xfrm>
          <a:prstGeom prst="ellipse">
            <a:avLst/>
          </a:prstGeom>
          <a:solidFill>
            <a:srgbClr val="00B050"/>
          </a:solidFill>
          <a:ln w="349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</a:pPr>
            <a:endParaRPr sz="36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90" name="Google Shape;390;p24"/>
          <p:cNvSpPr/>
          <p:nvPr/>
        </p:nvSpPr>
        <p:spPr>
          <a:xfrm>
            <a:off x="4531162" y="1586607"/>
            <a:ext cx="621758" cy="577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</a:pPr>
            <a:r>
              <a:rPr lang="en-US" sz="33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16</a:t>
            </a:r>
            <a:endParaRPr sz="33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91" name="Google Shape;391;p24"/>
          <p:cNvSpPr/>
          <p:nvPr/>
        </p:nvSpPr>
        <p:spPr>
          <a:xfrm>
            <a:off x="4731062" y="3727141"/>
            <a:ext cx="671325" cy="681331"/>
          </a:xfrm>
          <a:prstGeom prst="ellipse">
            <a:avLst/>
          </a:prstGeom>
          <a:solidFill>
            <a:srgbClr val="7F7F7F"/>
          </a:solidFill>
          <a:ln w="349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</a:pPr>
            <a:endParaRPr sz="36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92" name="Google Shape;392;p24"/>
          <p:cNvSpPr/>
          <p:nvPr/>
        </p:nvSpPr>
        <p:spPr>
          <a:xfrm>
            <a:off x="4676766" y="3774910"/>
            <a:ext cx="779916" cy="530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</a:pPr>
            <a:r>
              <a:rPr lang="en-US" sz="30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13</a:t>
            </a:r>
            <a:endParaRPr sz="30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393" name="Google Shape;393;p24"/>
          <p:cNvCxnSpPr/>
          <p:nvPr/>
        </p:nvCxnSpPr>
        <p:spPr>
          <a:xfrm flipH="1">
            <a:off x="5207730" y="3572782"/>
            <a:ext cx="84326" cy="202128"/>
          </a:xfrm>
          <a:prstGeom prst="straightConnector1">
            <a:avLst/>
          </a:prstGeom>
          <a:noFill/>
          <a:ln w="349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4" name="Google Shape;394;p24"/>
          <p:cNvSpPr txBox="1"/>
          <p:nvPr/>
        </p:nvSpPr>
        <p:spPr>
          <a:xfrm>
            <a:off x="744287" y="924943"/>
            <a:ext cx="5655365" cy="530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</a:pPr>
            <a:r>
              <a:rPr lang="en-US" sz="3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Ahora queremos insertar al 16:</a:t>
            </a:r>
            <a:endParaRPr sz="10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p24"/>
          <p:cNvSpPr/>
          <p:nvPr/>
        </p:nvSpPr>
        <p:spPr>
          <a:xfrm>
            <a:off x="5641043" y="2381383"/>
            <a:ext cx="805070" cy="705679"/>
          </a:xfrm>
          <a:prstGeom prst="ellipse">
            <a:avLst/>
          </a:prstGeom>
          <a:solidFill>
            <a:srgbClr val="00B050"/>
          </a:solidFill>
          <a:ln w="349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</a:pPr>
            <a:endParaRPr sz="36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96" name="Google Shape;396;p24"/>
          <p:cNvSpPr/>
          <p:nvPr/>
        </p:nvSpPr>
        <p:spPr>
          <a:xfrm>
            <a:off x="5732699" y="2445681"/>
            <a:ext cx="621758" cy="577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</a:pPr>
            <a:r>
              <a:rPr lang="en-US" sz="33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16</a:t>
            </a:r>
            <a:endParaRPr sz="33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97" name="Google Shape;397;p24"/>
          <p:cNvSpPr/>
          <p:nvPr/>
        </p:nvSpPr>
        <p:spPr>
          <a:xfrm rot="-2711789">
            <a:off x="5041297" y="2708817"/>
            <a:ext cx="345692" cy="477712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B050"/>
          </a:solidFill>
          <a:ln w="349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endParaRPr sz="135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98" name="Google Shape;398;p24"/>
          <p:cNvSpPr/>
          <p:nvPr/>
        </p:nvSpPr>
        <p:spPr>
          <a:xfrm>
            <a:off x="6500670" y="3243249"/>
            <a:ext cx="805070" cy="705679"/>
          </a:xfrm>
          <a:prstGeom prst="ellipse">
            <a:avLst/>
          </a:prstGeom>
          <a:solidFill>
            <a:srgbClr val="00B050"/>
          </a:solidFill>
          <a:ln w="349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</a:pPr>
            <a:endParaRPr sz="36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99" name="Google Shape;399;p24"/>
          <p:cNvSpPr/>
          <p:nvPr/>
        </p:nvSpPr>
        <p:spPr>
          <a:xfrm>
            <a:off x="6592326" y="3307548"/>
            <a:ext cx="621758" cy="577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</a:pPr>
            <a:r>
              <a:rPr lang="en-US" sz="33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16</a:t>
            </a:r>
            <a:endParaRPr sz="33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00" name="Google Shape;400;p24"/>
          <p:cNvSpPr/>
          <p:nvPr/>
        </p:nvSpPr>
        <p:spPr>
          <a:xfrm rot="-2711789">
            <a:off x="5741246" y="3459249"/>
            <a:ext cx="345692" cy="477712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B050"/>
          </a:solidFill>
          <a:ln w="349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endParaRPr sz="135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01" name="Google Shape;401;p24"/>
          <p:cNvSpPr/>
          <p:nvPr/>
        </p:nvSpPr>
        <p:spPr>
          <a:xfrm>
            <a:off x="5877922" y="4866151"/>
            <a:ext cx="805070" cy="705679"/>
          </a:xfrm>
          <a:prstGeom prst="ellipse">
            <a:avLst/>
          </a:prstGeom>
          <a:solidFill>
            <a:srgbClr val="00B050"/>
          </a:solidFill>
          <a:ln w="349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</a:pPr>
            <a:endParaRPr sz="36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02" name="Google Shape;402;p24"/>
          <p:cNvSpPr/>
          <p:nvPr/>
        </p:nvSpPr>
        <p:spPr>
          <a:xfrm>
            <a:off x="5969578" y="4930449"/>
            <a:ext cx="621758" cy="577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</a:pPr>
            <a:r>
              <a:rPr lang="en-US" sz="33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16</a:t>
            </a:r>
            <a:endParaRPr sz="33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03" name="Google Shape;403;p24"/>
          <p:cNvSpPr/>
          <p:nvPr/>
        </p:nvSpPr>
        <p:spPr>
          <a:xfrm rot="2925187">
            <a:off x="5720614" y="4232052"/>
            <a:ext cx="345692" cy="477712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B050"/>
          </a:solidFill>
          <a:ln w="349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endParaRPr sz="135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04" name="Google Shape;404;p24"/>
          <p:cNvSpPr/>
          <p:nvPr/>
        </p:nvSpPr>
        <p:spPr>
          <a:xfrm>
            <a:off x="4363955" y="5120838"/>
            <a:ext cx="805070" cy="705679"/>
          </a:xfrm>
          <a:prstGeom prst="ellipse">
            <a:avLst/>
          </a:prstGeom>
          <a:solidFill>
            <a:srgbClr val="00B050"/>
          </a:solidFill>
          <a:ln w="349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</a:pPr>
            <a:endParaRPr sz="36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05" name="Google Shape;405;p24"/>
          <p:cNvSpPr/>
          <p:nvPr/>
        </p:nvSpPr>
        <p:spPr>
          <a:xfrm>
            <a:off x="4455611" y="5185137"/>
            <a:ext cx="621758" cy="577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</a:pPr>
            <a:r>
              <a:rPr lang="en-US" sz="33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16</a:t>
            </a:r>
            <a:endParaRPr sz="33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06" name="Google Shape;406;p24"/>
          <p:cNvSpPr/>
          <p:nvPr/>
        </p:nvSpPr>
        <p:spPr>
          <a:xfrm rot="2925187">
            <a:off x="4980073" y="4911606"/>
            <a:ext cx="345692" cy="477712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B050"/>
          </a:solidFill>
          <a:ln w="349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endParaRPr sz="135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5" name="Rectangle 2">
            <a:extLst>
              <a:ext uri="{FF2B5EF4-FFF2-40B4-BE49-F238E27FC236}">
                <a16:creationId xmlns:a16="http://schemas.microsoft.com/office/drawing/2014/main" id="{68BF6652-ED63-40DA-BFB0-15CD519886E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6339" y="215682"/>
            <a:ext cx="8229600" cy="1194204"/>
          </a:xfrm>
        </p:spPr>
        <p:txBody>
          <a:bodyPr/>
          <a:lstStyle/>
          <a:p>
            <a:r>
              <a:rPr lang="en-US" altLang="es-ES" dirty="0" err="1"/>
              <a:t>Ejemplo</a:t>
            </a:r>
            <a:r>
              <a:rPr lang="en-US" altLang="es-ES" dirty="0"/>
              <a:t> de </a:t>
            </a:r>
            <a:r>
              <a:rPr lang="en-US" altLang="es-ES" dirty="0" err="1"/>
              <a:t>alta</a:t>
            </a:r>
            <a:endParaRPr lang="es-ES" altLang="es-E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25"/>
          <p:cNvSpPr txBox="1">
            <a:spLocks noGrp="1"/>
          </p:cNvSpPr>
          <p:nvPr>
            <p:ph type="title"/>
          </p:nvPr>
        </p:nvSpPr>
        <p:spPr>
          <a:xfrm>
            <a:off x="1029684" y="996191"/>
            <a:ext cx="7200900" cy="11144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69" tIns="34275" rIns="68569" bIns="34275" numCol="1" anchor="t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959"/>
            </a:pPr>
            <a:r>
              <a:rPr lang="en-US" sz="2969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Hay que volver a verificar que este balanceado, pero no sobre todo el árbol, sino sólo sobre el camino de inserción.</a:t>
            </a:r>
            <a:endParaRPr sz="2969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12" name="Google Shape;412;p25"/>
          <p:cNvSpPr/>
          <p:nvPr/>
        </p:nvSpPr>
        <p:spPr>
          <a:xfrm>
            <a:off x="3578764" y="2954404"/>
            <a:ext cx="805070" cy="705679"/>
          </a:xfrm>
          <a:prstGeom prst="ellipse">
            <a:avLst/>
          </a:prstGeom>
          <a:solidFill>
            <a:srgbClr val="7F7F7F"/>
          </a:solidFill>
          <a:ln w="349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</a:pPr>
            <a:endParaRPr sz="36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13" name="Google Shape;413;p25"/>
          <p:cNvSpPr/>
          <p:nvPr/>
        </p:nvSpPr>
        <p:spPr>
          <a:xfrm>
            <a:off x="3787616" y="3018702"/>
            <a:ext cx="387366" cy="577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</a:pPr>
            <a:r>
              <a:rPr lang="en-US" sz="33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7</a:t>
            </a:r>
            <a:endParaRPr sz="33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14" name="Google Shape;414;p25"/>
          <p:cNvSpPr/>
          <p:nvPr/>
        </p:nvSpPr>
        <p:spPr>
          <a:xfrm>
            <a:off x="4426042" y="2328545"/>
            <a:ext cx="805070" cy="705679"/>
          </a:xfrm>
          <a:prstGeom prst="ellipse">
            <a:avLst/>
          </a:prstGeom>
          <a:solidFill>
            <a:srgbClr val="7F7F7F"/>
          </a:solidFill>
          <a:ln w="349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</a:pPr>
            <a:endParaRPr sz="36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15" name="Google Shape;415;p25"/>
          <p:cNvSpPr/>
          <p:nvPr/>
        </p:nvSpPr>
        <p:spPr>
          <a:xfrm>
            <a:off x="4510462" y="2392843"/>
            <a:ext cx="636232" cy="577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</a:pPr>
            <a:r>
              <a:rPr lang="en-US" sz="33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12</a:t>
            </a:r>
            <a:endParaRPr sz="33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16" name="Google Shape;416;p25"/>
          <p:cNvSpPr/>
          <p:nvPr/>
        </p:nvSpPr>
        <p:spPr>
          <a:xfrm>
            <a:off x="1981708" y="4301157"/>
            <a:ext cx="805070" cy="705679"/>
          </a:xfrm>
          <a:prstGeom prst="ellipse">
            <a:avLst/>
          </a:prstGeom>
          <a:solidFill>
            <a:srgbClr val="7F7F7F"/>
          </a:solidFill>
          <a:ln w="349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</a:pPr>
            <a:endParaRPr sz="36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17" name="Google Shape;417;p25"/>
          <p:cNvSpPr/>
          <p:nvPr/>
        </p:nvSpPr>
        <p:spPr>
          <a:xfrm>
            <a:off x="2190560" y="4365456"/>
            <a:ext cx="387366" cy="577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</a:pPr>
            <a:r>
              <a:rPr lang="en-US" sz="33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</a:t>
            </a:r>
            <a:endParaRPr sz="33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18" name="Google Shape;418;p25"/>
          <p:cNvSpPr/>
          <p:nvPr/>
        </p:nvSpPr>
        <p:spPr>
          <a:xfrm>
            <a:off x="5178592" y="4551351"/>
            <a:ext cx="805070" cy="705679"/>
          </a:xfrm>
          <a:prstGeom prst="ellipse">
            <a:avLst/>
          </a:prstGeom>
          <a:solidFill>
            <a:srgbClr val="7F7F7F"/>
          </a:solidFill>
          <a:ln w="349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</a:pPr>
            <a:endParaRPr sz="36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19" name="Google Shape;419;p25"/>
          <p:cNvSpPr/>
          <p:nvPr/>
        </p:nvSpPr>
        <p:spPr>
          <a:xfrm>
            <a:off x="5264454" y="4615650"/>
            <a:ext cx="633347" cy="577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</a:pPr>
            <a:r>
              <a:rPr lang="en-US" sz="33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18</a:t>
            </a:r>
            <a:endParaRPr sz="33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20" name="Google Shape;420;p25"/>
          <p:cNvSpPr/>
          <p:nvPr/>
        </p:nvSpPr>
        <p:spPr>
          <a:xfrm>
            <a:off x="3978687" y="3746590"/>
            <a:ext cx="671325" cy="681331"/>
          </a:xfrm>
          <a:prstGeom prst="ellipse">
            <a:avLst/>
          </a:prstGeom>
          <a:solidFill>
            <a:srgbClr val="7F7F7F"/>
          </a:solidFill>
          <a:ln w="349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</a:pPr>
            <a:endParaRPr sz="36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21" name="Google Shape;421;p25"/>
          <p:cNvSpPr/>
          <p:nvPr/>
        </p:nvSpPr>
        <p:spPr>
          <a:xfrm>
            <a:off x="4145686" y="3785829"/>
            <a:ext cx="336482" cy="577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</a:pPr>
            <a:r>
              <a:rPr lang="en-US" sz="33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8</a:t>
            </a:r>
            <a:endParaRPr sz="33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22" name="Google Shape;422;p25"/>
          <p:cNvSpPr/>
          <p:nvPr/>
        </p:nvSpPr>
        <p:spPr>
          <a:xfrm>
            <a:off x="2786778" y="3650142"/>
            <a:ext cx="805070" cy="705679"/>
          </a:xfrm>
          <a:prstGeom prst="ellipse">
            <a:avLst/>
          </a:prstGeom>
          <a:solidFill>
            <a:srgbClr val="7F7F7F"/>
          </a:solidFill>
          <a:ln w="349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</a:pPr>
            <a:endParaRPr sz="36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23" name="Google Shape;423;p25"/>
          <p:cNvSpPr/>
          <p:nvPr/>
        </p:nvSpPr>
        <p:spPr>
          <a:xfrm>
            <a:off x="2995630" y="3714441"/>
            <a:ext cx="387366" cy="577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</a:pPr>
            <a:r>
              <a:rPr lang="en-US" sz="33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4</a:t>
            </a:r>
            <a:endParaRPr sz="33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24" name="Google Shape;424;p25"/>
          <p:cNvSpPr/>
          <p:nvPr/>
        </p:nvSpPr>
        <p:spPr>
          <a:xfrm>
            <a:off x="5146693" y="3034222"/>
            <a:ext cx="805070" cy="705679"/>
          </a:xfrm>
          <a:prstGeom prst="ellipse">
            <a:avLst/>
          </a:prstGeom>
          <a:solidFill>
            <a:srgbClr val="7F7F7F"/>
          </a:solidFill>
          <a:ln w="349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</a:pPr>
            <a:endParaRPr sz="36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25" name="Google Shape;425;p25"/>
          <p:cNvSpPr/>
          <p:nvPr/>
        </p:nvSpPr>
        <p:spPr>
          <a:xfrm>
            <a:off x="5234119" y="3098520"/>
            <a:ext cx="630221" cy="577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</a:pPr>
            <a:r>
              <a:rPr lang="en-US" sz="33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15</a:t>
            </a:r>
            <a:endParaRPr sz="33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26" name="Google Shape;426;p25"/>
          <p:cNvSpPr/>
          <p:nvPr/>
        </p:nvSpPr>
        <p:spPr>
          <a:xfrm>
            <a:off x="5854081" y="3781374"/>
            <a:ext cx="805070" cy="705679"/>
          </a:xfrm>
          <a:prstGeom prst="ellipse">
            <a:avLst/>
          </a:prstGeom>
          <a:solidFill>
            <a:srgbClr val="7F7F7F"/>
          </a:solidFill>
          <a:ln w="349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</a:pPr>
            <a:endParaRPr sz="36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27" name="Google Shape;427;p25"/>
          <p:cNvSpPr/>
          <p:nvPr/>
        </p:nvSpPr>
        <p:spPr>
          <a:xfrm>
            <a:off x="5941291" y="3845673"/>
            <a:ext cx="630653" cy="577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</a:pPr>
            <a:r>
              <a:rPr lang="en-US" sz="33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19</a:t>
            </a:r>
            <a:endParaRPr sz="33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428" name="Google Shape;428;p25"/>
          <p:cNvCxnSpPr/>
          <p:nvPr/>
        </p:nvCxnSpPr>
        <p:spPr>
          <a:xfrm flipH="1">
            <a:off x="4235360" y="2851059"/>
            <a:ext cx="235800" cy="206688"/>
          </a:xfrm>
          <a:prstGeom prst="straightConnector1">
            <a:avLst/>
          </a:prstGeom>
          <a:noFill/>
          <a:ln w="349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29" name="Google Shape;429;p25"/>
          <p:cNvCxnSpPr/>
          <p:nvPr/>
        </p:nvCxnSpPr>
        <p:spPr>
          <a:xfrm>
            <a:off x="5161108" y="2850654"/>
            <a:ext cx="181643" cy="238539"/>
          </a:xfrm>
          <a:prstGeom prst="straightConnector1">
            <a:avLst/>
          </a:prstGeom>
          <a:noFill/>
          <a:ln w="349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30" name="Google Shape;430;p25"/>
          <p:cNvCxnSpPr/>
          <p:nvPr/>
        </p:nvCxnSpPr>
        <p:spPr>
          <a:xfrm flipH="1">
            <a:off x="3454604" y="3551768"/>
            <a:ext cx="235800" cy="206688"/>
          </a:xfrm>
          <a:prstGeom prst="straightConnector1">
            <a:avLst/>
          </a:prstGeom>
          <a:noFill/>
          <a:ln w="349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31" name="Google Shape;431;p25"/>
          <p:cNvCxnSpPr/>
          <p:nvPr/>
        </p:nvCxnSpPr>
        <p:spPr>
          <a:xfrm flipH="1">
            <a:off x="2662618" y="4213431"/>
            <a:ext cx="235800" cy="206688"/>
          </a:xfrm>
          <a:prstGeom prst="straightConnector1">
            <a:avLst/>
          </a:prstGeom>
          <a:noFill/>
          <a:ln w="349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32" name="Google Shape;432;p25"/>
          <p:cNvCxnSpPr/>
          <p:nvPr/>
        </p:nvCxnSpPr>
        <p:spPr>
          <a:xfrm>
            <a:off x="4219851" y="3565961"/>
            <a:ext cx="94499" cy="180629"/>
          </a:xfrm>
          <a:prstGeom prst="straightConnector1">
            <a:avLst/>
          </a:prstGeom>
          <a:noFill/>
          <a:ln w="349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33" name="Google Shape;433;p25"/>
          <p:cNvCxnSpPr/>
          <p:nvPr/>
        </p:nvCxnSpPr>
        <p:spPr>
          <a:xfrm>
            <a:off x="5832340" y="3627320"/>
            <a:ext cx="181643" cy="238539"/>
          </a:xfrm>
          <a:prstGeom prst="straightConnector1">
            <a:avLst/>
          </a:prstGeom>
          <a:noFill/>
          <a:ln w="349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34" name="Google Shape;434;p25"/>
          <p:cNvCxnSpPr/>
          <p:nvPr/>
        </p:nvCxnSpPr>
        <p:spPr>
          <a:xfrm flipH="1">
            <a:off x="5789978" y="4415243"/>
            <a:ext cx="235800" cy="206688"/>
          </a:xfrm>
          <a:prstGeom prst="straightConnector1">
            <a:avLst/>
          </a:prstGeom>
          <a:noFill/>
          <a:ln w="349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35" name="Google Shape;435;p25"/>
          <p:cNvSpPr/>
          <p:nvPr/>
        </p:nvSpPr>
        <p:spPr>
          <a:xfrm>
            <a:off x="4750940" y="3806654"/>
            <a:ext cx="671325" cy="681331"/>
          </a:xfrm>
          <a:prstGeom prst="ellipse">
            <a:avLst/>
          </a:prstGeom>
          <a:solidFill>
            <a:srgbClr val="7F7F7F"/>
          </a:solidFill>
          <a:ln w="349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</a:pPr>
            <a:endParaRPr sz="36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36" name="Google Shape;436;p25"/>
          <p:cNvSpPr/>
          <p:nvPr/>
        </p:nvSpPr>
        <p:spPr>
          <a:xfrm>
            <a:off x="4696644" y="3854422"/>
            <a:ext cx="779916" cy="530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</a:pPr>
            <a:r>
              <a:rPr lang="en-US" sz="30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13</a:t>
            </a:r>
            <a:endParaRPr sz="30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437" name="Google Shape;437;p25"/>
          <p:cNvCxnSpPr/>
          <p:nvPr/>
        </p:nvCxnSpPr>
        <p:spPr>
          <a:xfrm flipH="1">
            <a:off x="5227608" y="3652295"/>
            <a:ext cx="84326" cy="202128"/>
          </a:xfrm>
          <a:prstGeom prst="straightConnector1">
            <a:avLst/>
          </a:prstGeom>
          <a:noFill/>
          <a:ln w="349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38" name="Google Shape;438;p25"/>
          <p:cNvSpPr/>
          <p:nvPr/>
        </p:nvSpPr>
        <p:spPr>
          <a:xfrm rot="-2711789">
            <a:off x="5061175" y="2788329"/>
            <a:ext cx="345692" cy="477712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B050"/>
          </a:solidFill>
          <a:ln w="349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endParaRPr sz="135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39" name="Google Shape;439;p25"/>
          <p:cNvSpPr/>
          <p:nvPr/>
        </p:nvSpPr>
        <p:spPr>
          <a:xfrm rot="-2711789">
            <a:off x="5761124" y="3538762"/>
            <a:ext cx="345692" cy="477712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B050"/>
          </a:solidFill>
          <a:ln w="349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endParaRPr sz="135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40" name="Google Shape;440;p25"/>
          <p:cNvSpPr/>
          <p:nvPr/>
        </p:nvSpPr>
        <p:spPr>
          <a:xfrm rot="2925187">
            <a:off x="5740492" y="4311564"/>
            <a:ext cx="345692" cy="477712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B050"/>
          </a:solidFill>
          <a:ln w="349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endParaRPr sz="135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41" name="Google Shape;441;p25"/>
          <p:cNvSpPr/>
          <p:nvPr/>
        </p:nvSpPr>
        <p:spPr>
          <a:xfrm>
            <a:off x="4373522" y="5174361"/>
            <a:ext cx="805070" cy="705679"/>
          </a:xfrm>
          <a:prstGeom prst="ellipse">
            <a:avLst/>
          </a:prstGeom>
          <a:solidFill>
            <a:srgbClr val="7F7F7F"/>
          </a:solidFill>
          <a:ln w="349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</a:pPr>
            <a:endParaRPr sz="36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42" name="Google Shape;442;p25"/>
          <p:cNvSpPr/>
          <p:nvPr/>
        </p:nvSpPr>
        <p:spPr>
          <a:xfrm>
            <a:off x="4465179" y="5238659"/>
            <a:ext cx="621758" cy="577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</a:pPr>
            <a:r>
              <a:rPr lang="en-US" sz="33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16</a:t>
            </a:r>
            <a:endParaRPr sz="33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43" name="Google Shape;443;p25"/>
          <p:cNvSpPr/>
          <p:nvPr/>
        </p:nvSpPr>
        <p:spPr>
          <a:xfrm rot="2925187">
            <a:off x="4988262" y="4995569"/>
            <a:ext cx="345692" cy="477712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B050"/>
          </a:solidFill>
          <a:ln w="349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endParaRPr sz="135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26"/>
          <p:cNvSpPr txBox="1">
            <a:spLocks noGrp="1"/>
          </p:cNvSpPr>
          <p:nvPr>
            <p:ph type="title"/>
          </p:nvPr>
        </p:nvSpPr>
        <p:spPr>
          <a:xfrm>
            <a:off x="1029684" y="996191"/>
            <a:ext cx="7200900" cy="11144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69" tIns="34275" rIns="68569" bIns="34275" numCol="1" anchor="t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959"/>
            </a:pPr>
            <a:r>
              <a:rPr lang="en-US" sz="2969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Hay que volver a verificar que este balanceado, pero no sobre todo el árbol, sino sólo sobre el camino de inserción.</a:t>
            </a:r>
            <a:endParaRPr sz="2969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49" name="Google Shape;449;p26"/>
          <p:cNvSpPr/>
          <p:nvPr/>
        </p:nvSpPr>
        <p:spPr>
          <a:xfrm>
            <a:off x="3578764" y="2954404"/>
            <a:ext cx="805070" cy="705679"/>
          </a:xfrm>
          <a:prstGeom prst="ellipse">
            <a:avLst/>
          </a:prstGeom>
          <a:solidFill>
            <a:srgbClr val="7F7F7F"/>
          </a:solidFill>
          <a:ln w="349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</a:pPr>
            <a:endParaRPr sz="36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50" name="Google Shape;450;p26"/>
          <p:cNvSpPr/>
          <p:nvPr/>
        </p:nvSpPr>
        <p:spPr>
          <a:xfrm>
            <a:off x="3787616" y="3018702"/>
            <a:ext cx="387366" cy="577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</a:pPr>
            <a:r>
              <a:rPr lang="en-US" sz="33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7</a:t>
            </a:r>
            <a:endParaRPr sz="33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51" name="Google Shape;451;p26"/>
          <p:cNvSpPr/>
          <p:nvPr/>
        </p:nvSpPr>
        <p:spPr>
          <a:xfrm>
            <a:off x="4426042" y="2328545"/>
            <a:ext cx="805070" cy="705679"/>
          </a:xfrm>
          <a:prstGeom prst="ellipse">
            <a:avLst/>
          </a:prstGeom>
          <a:solidFill>
            <a:srgbClr val="7F7F7F"/>
          </a:solidFill>
          <a:ln w="349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</a:pPr>
            <a:endParaRPr sz="36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52" name="Google Shape;452;p26"/>
          <p:cNvSpPr/>
          <p:nvPr/>
        </p:nvSpPr>
        <p:spPr>
          <a:xfrm>
            <a:off x="4510462" y="2392843"/>
            <a:ext cx="636232" cy="577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</a:pPr>
            <a:r>
              <a:rPr lang="en-US" sz="33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12</a:t>
            </a:r>
            <a:endParaRPr sz="33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53" name="Google Shape;453;p26"/>
          <p:cNvSpPr/>
          <p:nvPr/>
        </p:nvSpPr>
        <p:spPr>
          <a:xfrm>
            <a:off x="1981708" y="4301157"/>
            <a:ext cx="805070" cy="705679"/>
          </a:xfrm>
          <a:prstGeom prst="ellipse">
            <a:avLst/>
          </a:prstGeom>
          <a:solidFill>
            <a:srgbClr val="7F7F7F"/>
          </a:solidFill>
          <a:ln w="349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</a:pPr>
            <a:endParaRPr sz="36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54" name="Google Shape;454;p26"/>
          <p:cNvSpPr/>
          <p:nvPr/>
        </p:nvSpPr>
        <p:spPr>
          <a:xfrm>
            <a:off x="2190560" y="4365456"/>
            <a:ext cx="387366" cy="577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</a:pPr>
            <a:r>
              <a:rPr lang="en-US" sz="33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</a:t>
            </a:r>
            <a:endParaRPr sz="33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55" name="Google Shape;455;p26"/>
          <p:cNvSpPr/>
          <p:nvPr/>
        </p:nvSpPr>
        <p:spPr>
          <a:xfrm>
            <a:off x="5178592" y="4551351"/>
            <a:ext cx="805070" cy="705679"/>
          </a:xfrm>
          <a:prstGeom prst="ellipse">
            <a:avLst/>
          </a:prstGeom>
          <a:solidFill>
            <a:srgbClr val="7F7F7F"/>
          </a:solidFill>
          <a:ln w="349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</a:pPr>
            <a:endParaRPr sz="36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56" name="Google Shape;456;p26"/>
          <p:cNvSpPr/>
          <p:nvPr/>
        </p:nvSpPr>
        <p:spPr>
          <a:xfrm>
            <a:off x="5264454" y="4615650"/>
            <a:ext cx="633347" cy="577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</a:pPr>
            <a:r>
              <a:rPr lang="en-US" sz="33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18</a:t>
            </a:r>
            <a:endParaRPr sz="33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57" name="Google Shape;457;p26"/>
          <p:cNvSpPr/>
          <p:nvPr/>
        </p:nvSpPr>
        <p:spPr>
          <a:xfrm>
            <a:off x="3978687" y="3746590"/>
            <a:ext cx="671325" cy="681331"/>
          </a:xfrm>
          <a:prstGeom prst="ellipse">
            <a:avLst/>
          </a:prstGeom>
          <a:solidFill>
            <a:srgbClr val="7F7F7F"/>
          </a:solidFill>
          <a:ln w="349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</a:pPr>
            <a:endParaRPr sz="36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58" name="Google Shape;458;p26"/>
          <p:cNvSpPr/>
          <p:nvPr/>
        </p:nvSpPr>
        <p:spPr>
          <a:xfrm>
            <a:off x="4145686" y="3785829"/>
            <a:ext cx="336482" cy="577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</a:pPr>
            <a:r>
              <a:rPr lang="en-US" sz="33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8</a:t>
            </a:r>
            <a:endParaRPr sz="33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59" name="Google Shape;459;p26"/>
          <p:cNvSpPr/>
          <p:nvPr/>
        </p:nvSpPr>
        <p:spPr>
          <a:xfrm>
            <a:off x="2786778" y="3650142"/>
            <a:ext cx="805070" cy="705679"/>
          </a:xfrm>
          <a:prstGeom prst="ellipse">
            <a:avLst/>
          </a:prstGeom>
          <a:solidFill>
            <a:srgbClr val="7F7F7F"/>
          </a:solidFill>
          <a:ln w="349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</a:pPr>
            <a:endParaRPr sz="36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60" name="Google Shape;460;p26"/>
          <p:cNvSpPr/>
          <p:nvPr/>
        </p:nvSpPr>
        <p:spPr>
          <a:xfrm>
            <a:off x="2995630" y="3714441"/>
            <a:ext cx="387366" cy="577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</a:pPr>
            <a:r>
              <a:rPr lang="en-US" sz="33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4</a:t>
            </a:r>
            <a:endParaRPr sz="33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61" name="Google Shape;461;p26"/>
          <p:cNvSpPr/>
          <p:nvPr/>
        </p:nvSpPr>
        <p:spPr>
          <a:xfrm>
            <a:off x="5146693" y="3034222"/>
            <a:ext cx="805070" cy="705679"/>
          </a:xfrm>
          <a:prstGeom prst="ellipse">
            <a:avLst/>
          </a:prstGeom>
          <a:solidFill>
            <a:srgbClr val="7F7F7F"/>
          </a:solidFill>
          <a:ln w="349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</a:pPr>
            <a:endParaRPr sz="36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62" name="Google Shape;462;p26"/>
          <p:cNvSpPr/>
          <p:nvPr/>
        </p:nvSpPr>
        <p:spPr>
          <a:xfrm>
            <a:off x="5234119" y="3098520"/>
            <a:ext cx="630221" cy="577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</a:pPr>
            <a:r>
              <a:rPr lang="en-US" sz="33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15</a:t>
            </a:r>
            <a:endParaRPr sz="33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63" name="Google Shape;463;p26"/>
          <p:cNvSpPr/>
          <p:nvPr/>
        </p:nvSpPr>
        <p:spPr>
          <a:xfrm>
            <a:off x="5854081" y="3781374"/>
            <a:ext cx="805070" cy="705679"/>
          </a:xfrm>
          <a:prstGeom prst="ellipse">
            <a:avLst/>
          </a:prstGeom>
          <a:solidFill>
            <a:srgbClr val="7F7F7F"/>
          </a:solidFill>
          <a:ln w="349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</a:pPr>
            <a:endParaRPr sz="36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64" name="Google Shape;464;p26"/>
          <p:cNvSpPr/>
          <p:nvPr/>
        </p:nvSpPr>
        <p:spPr>
          <a:xfrm>
            <a:off x="5941291" y="3845673"/>
            <a:ext cx="630653" cy="577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</a:pPr>
            <a:r>
              <a:rPr lang="en-US" sz="33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19</a:t>
            </a:r>
            <a:endParaRPr sz="33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465" name="Google Shape;465;p26"/>
          <p:cNvCxnSpPr/>
          <p:nvPr/>
        </p:nvCxnSpPr>
        <p:spPr>
          <a:xfrm flipH="1">
            <a:off x="4235360" y="2851059"/>
            <a:ext cx="235800" cy="206688"/>
          </a:xfrm>
          <a:prstGeom prst="straightConnector1">
            <a:avLst/>
          </a:prstGeom>
          <a:noFill/>
          <a:ln w="349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66" name="Google Shape;466;p26"/>
          <p:cNvCxnSpPr/>
          <p:nvPr/>
        </p:nvCxnSpPr>
        <p:spPr>
          <a:xfrm>
            <a:off x="5161108" y="2850654"/>
            <a:ext cx="181643" cy="238539"/>
          </a:xfrm>
          <a:prstGeom prst="straightConnector1">
            <a:avLst/>
          </a:prstGeom>
          <a:noFill/>
          <a:ln w="349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67" name="Google Shape;467;p26"/>
          <p:cNvCxnSpPr/>
          <p:nvPr/>
        </p:nvCxnSpPr>
        <p:spPr>
          <a:xfrm flipH="1">
            <a:off x="3454604" y="3551768"/>
            <a:ext cx="235800" cy="206688"/>
          </a:xfrm>
          <a:prstGeom prst="straightConnector1">
            <a:avLst/>
          </a:prstGeom>
          <a:noFill/>
          <a:ln w="349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68" name="Google Shape;468;p26"/>
          <p:cNvCxnSpPr/>
          <p:nvPr/>
        </p:nvCxnSpPr>
        <p:spPr>
          <a:xfrm flipH="1">
            <a:off x="2662618" y="4213431"/>
            <a:ext cx="235800" cy="206688"/>
          </a:xfrm>
          <a:prstGeom prst="straightConnector1">
            <a:avLst/>
          </a:prstGeom>
          <a:noFill/>
          <a:ln w="349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69" name="Google Shape;469;p26"/>
          <p:cNvCxnSpPr/>
          <p:nvPr/>
        </p:nvCxnSpPr>
        <p:spPr>
          <a:xfrm>
            <a:off x="4219851" y="3565961"/>
            <a:ext cx="94499" cy="180629"/>
          </a:xfrm>
          <a:prstGeom prst="straightConnector1">
            <a:avLst/>
          </a:prstGeom>
          <a:noFill/>
          <a:ln w="349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70" name="Google Shape;470;p26"/>
          <p:cNvCxnSpPr/>
          <p:nvPr/>
        </p:nvCxnSpPr>
        <p:spPr>
          <a:xfrm>
            <a:off x="5832340" y="3627320"/>
            <a:ext cx="181643" cy="238539"/>
          </a:xfrm>
          <a:prstGeom prst="straightConnector1">
            <a:avLst/>
          </a:prstGeom>
          <a:noFill/>
          <a:ln w="349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71" name="Google Shape;471;p26"/>
          <p:cNvCxnSpPr/>
          <p:nvPr/>
        </p:nvCxnSpPr>
        <p:spPr>
          <a:xfrm flipH="1">
            <a:off x="5789978" y="4415243"/>
            <a:ext cx="235800" cy="206688"/>
          </a:xfrm>
          <a:prstGeom prst="straightConnector1">
            <a:avLst/>
          </a:prstGeom>
          <a:noFill/>
          <a:ln w="349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72" name="Google Shape;472;p26"/>
          <p:cNvSpPr/>
          <p:nvPr/>
        </p:nvSpPr>
        <p:spPr>
          <a:xfrm>
            <a:off x="4750940" y="3806654"/>
            <a:ext cx="671325" cy="681331"/>
          </a:xfrm>
          <a:prstGeom prst="ellipse">
            <a:avLst/>
          </a:prstGeom>
          <a:solidFill>
            <a:srgbClr val="7F7F7F"/>
          </a:solidFill>
          <a:ln w="349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</a:pPr>
            <a:endParaRPr sz="36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73" name="Google Shape;473;p26"/>
          <p:cNvSpPr/>
          <p:nvPr/>
        </p:nvSpPr>
        <p:spPr>
          <a:xfrm>
            <a:off x="4696644" y="3854422"/>
            <a:ext cx="779916" cy="530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</a:pPr>
            <a:r>
              <a:rPr lang="en-US" sz="30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13</a:t>
            </a:r>
            <a:endParaRPr sz="30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474" name="Google Shape;474;p26"/>
          <p:cNvCxnSpPr/>
          <p:nvPr/>
        </p:nvCxnSpPr>
        <p:spPr>
          <a:xfrm flipH="1">
            <a:off x="5227608" y="3652295"/>
            <a:ext cx="84326" cy="202128"/>
          </a:xfrm>
          <a:prstGeom prst="straightConnector1">
            <a:avLst/>
          </a:prstGeom>
          <a:noFill/>
          <a:ln w="349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75" name="Google Shape;475;p26"/>
          <p:cNvSpPr/>
          <p:nvPr/>
        </p:nvSpPr>
        <p:spPr>
          <a:xfrm rot="-2711789">
            <a:off x="5061175" y="2788329"/>
            <a:ext cx="345692" cy="477712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B050"/>
          </a:solidFill>
          <a:ln w="349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endParaRPr sz="135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76" name="Google Shape;476;p26"/>
          <p:cNvSpPr/>
          <p:nvPr/>
        </p:nvSpPr>
        <p:spPr>
          <a:xfrm rot="-2711789">
            <a:off x="5761124" y="3538762"/>
            <a:ext cx="345692" cy="477712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B050"/>
          </a:solidFill>
          <a:ln w="349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endParaRPr sz="135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77" name="Google Shape;477;p26"/>
          <p:cNvSpPr/>
          <p:nvPr/>
        </p:nvSpPr>
        <p:spPr>
          <a:xfrm rot="2925187">
            <a:off x="5740492" y="4311564"/>
            <a:ext cx="345692" cy="477712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B050"/>
          </a:solidFill>
          <a:ln w="349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endParaRPr sz="135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78" name="Google Shape;478;p26"/>
          <p:cNvSpPr/>
          <p:nvPr/>
        </p:nvSpPr>
        <p:spPr>
          <a:xfrm>
            <a:off x="4373522" y="5174361"/>
            <a:ext cx="805070" cy="705679"/>
          </a:xfrm>
          <a:prstGeom prst="ellipse">
            <a:avLst/>
          </a:prstGeom>
          <a:solidFill>
            <a:srgbClr val="7F7F7F"/>
          </a:solidFill>
          <a:ln w="349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</a:pPr>
            <a:endParaRPr sz="36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79" name="Google Shape;479;p26"/>
          <p:cNvSpPr/>
          <p:nvPr/>
        </p:nvSpPr>
        <p:spPr>
          <a:xfrm>
            <a:off x="4465179" y="5238659"/>
            <a:ext cx="621758" cy="577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</a:pPr>
            <a:r>
              <a:rPr lang="en-US" sz="33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16</a:t>
            </a:r>
            <a:endParaRPr sz="33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80" name="Google Shape;480;p26"/>
          <p:cNvSpPr/>
          <p:nvPr/>
        </p:nvSpPr>
        <p:spPr>
          <a:xfrm rot="2925187">
            <a:off x="4988262" y="4995569"/>
            <a:ext cx="345692" cy="477712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B050"/>
          </a:solidFill>
          <a:ln w="349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endParaRPr sz="135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81" name="Google Shape;481;p26"/>
          <p:cNvSpPr/>
          <p:nvPr/>
        </p:nvSpPr>
        <p:spPr>
          <a:xfrm>
            <a:off x="1907184" y="4291521"/>
            <a:ext cx="915303" cy="790886"/>
          </a:xfrm>
          <a:prstGeom prst="smileyFace">
            <a:avLst>
              <a:gd name="adj" fmla="val 4653"/>
            </a:avLst>
          </a:prstGeom>
          <a:solidFill>
            <a:srgbClr val="FFFF00"/>
          </a:solidFill>
          <a:ln w="349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endParaRPr sz="135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82" name="Google Shape;482;p26"/>
          <p:cNvSpPr/>
          <p:nvPr/>
        </p:nvSpPr>
        <p:spPr>
          <a:xfrm>
            <a:off x="2716526" y="3594451"/>
            <a:ext cx="915303" cy="790886"/>
          </a:xfrm>
          <a:prstGeom prst="smileyFace">
            <a:avLst>
              <a:gd name="adj" fmla="val 4653"/>
            </a:avLst>
          </a:prstGeom>
          <a:solidFill>
            <a:srgbClr val="FFFF00"/>
          </a:solidFill>
          <a:ln w="349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endParaRPr sz="135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83" name="Google Shape;483;p26"/>
          <p:cNvSpPr/>
          <p:nvPr/>
        </p:nvSpPr>
        <p:spPr>
          <a:xfrm>
            <a:off x="3511551" y="2916411"/>
            <a:ext cx="915303" cy="790886"/>
          </a:xfrm>
          <a:prstGeom prst="smileyFace">
            <a:avLst>
              <a:gd name="adj" fmla="val 4653"/>
            </a:avLst>
          </a:prstGeom>
          <a:solidFill>
            <a:srgbClr val="FFFF00"/>
          </a:solidFill>
          <a:ln w="349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endParaRPr sz="135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84" name="Google Shape;484;p26"/>
          <p:cNvSpPr/>
          <p:nvPr/>
        </p:nvSpPr>
        <p:spPr>
          <a:xfrm>
            <a:off x="3910295" y="3722066"/>
            <a:ext cx="789972" cy="712367"/>
          </a:xfrm>
          <a:prstGeom prst="smileyFace">
            <a:avLst>
              <a:gd name="adj" fmla="val 4653"/>
            </a:avLst>
          </a:prstGeom>
          <a:solidFill>
            <a:srgbClr val="FFFF00"/>
          </a:solidFill>
          <a:ln w="349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endParaRPr sz="135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85" name="Google Shape;485;p26"/>
          <p:cNvSpPr/>
          <p:nvPr/>
        </p:nvSpPr>
        <p:spPr>
          <a:xfrm>
            <a:off x="4715533" y="3789256"/>
            <a:ext cx="787036" cy="686222"/>
          </a:xfrm>
          <a:prstGeom prst="smileyFace">
            <a:avLst>
              <a:gd name="adj" fmla="val 4653"/>
            </a:avLst>
          </a:prstGeom>
          <a:solidFill>
            <a:srgbClr val="FFFF00"/>
          </a:solidFill>
          <a:ln w="349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endParaRPr sz="135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27"/>
          <p:cNvSpPr txBox="1">
            <a:spLocks noGrp="1"/>
          </p:cNvSpPr>
          <p:nvPr>
            <p:ph type="title"/>
          </p:nvPr>
        </p:nvSpPr>
        <p:spPr>
          <a:xfrm>
            <a:off x="1029684" y="996191"/>
            <a:ext cx="7200900" cy="11144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69" tIns="34275" rIns="68569" bIns="34275" numCol="1" anchor="t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959"/>
            </a:pPr>
            <a:r>
              <a:rPr lang="en-US" sz="2969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Hay que volver a verificar que este balanceado, pero no sobre todo el árbol, sino sólo sobre el camino de inserción.</a:t>
            </a:r>
            <a:endParaRPr sz="2969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91" name="Google Shape;491;p27"/>
          <p:cNvSpPr/>
          <p:nvPr/>
        </p:nvSpPr>
        <p:spPr>
          <a:xfrm>
            <a:off x="3578764" y="2954404"/>
            <a:ext cx="805070" cy="705679"/>
          </a:xfrm>
          <a:prstGeom prst="ellipse">
            <a:avLst/>
          </a:prstGeom>
          <a:solidFill>
            <a:srgbClr val="7F7F7F"/>
          </a:solidFill>
          <a:ln w="349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</a:pPr>
            <a:endParaRPr sz="36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92" name="Google Shape;492;p27"/>
          <p:cNvSpPr/>
          <p:nvPr/>
        </p:nvSpPr>
        <p:spPr>
          <a:xfrm>
            <a:off x="3787616" y="3018702"/>
            <a:ext cx="387366" cy="577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</a:pPr>
            <a:r>
              <a:rPr lang="en-US" sz="33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7</a:t>
            </a:r>
            <a:endParaRPr sz="33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93" name="Google Shape;493;p27"/>
          <p:cNvSpPr/>
          <p:nvPr/>
        </p:nvSpPr>
        <p:spPr>
          <a:xfrm>
            <a:off x="4426042" y="2328545"/>
            <a:ext cx="805070" cy="705679"/>
          </a:xfrm>
          <a:prstGeom prst="ellipse">
            <a:avLst/>
          </a:prstGeom>
          <a:solidFill>
            <a:srgbClr val="7F7F7F"/>
          </a:solidFill>
          <a:ln w="349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</a:pPr>
            <a:endParaRPr sz="36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94" name="Google Shape;494;p27"/>
          <p:cNvSpPr/>
          <p:nvPr/>
        </p:nvSpPr>
        <p:spPr>
          <a:xfrm>
            <a:off x="4510462" y="2392843"/>
            <a:ext cx="636232" cy="577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</a:pPr>
            <a:r>
              <a:rPr lang="en-US" sz="33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12</a:t>
            </a:r>
            <a:endParaRPr sz="33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95" name="Google Shape;495;p27"/>
          <p:cNvSpPr/>
          <p:nvPr/>
        </p:nvSpPr>
        <p:spPr>
          <a:xfrm>
            <a:off x="1981708" y="4301157"/>
            <a:ext cx="805070" cy="705679"/>
          </a:xfrm>
          <a:prstGeom prst="ellipse">
            <a:avLst/>
          </a:prstGeom>
          <a:solidFill>
            <a:srgbClr val="7F7F7F"/>
          </a:solidFill>
          <a:ln w="349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</a:pPr>
            <a:endParaRPr sz="36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96" name="Google Shape;496;p27"/>
          <p:cNvSpPr/>
          <p:nvPr/>
        </p:nvSpPr>
        <p:spPr>
          <a:xfrm>
            <a:off x="2190560" y="4365456"/>
            <a:ext cx="387366" cy="577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</a:pPr>
            <a:r>
              <a:rPr lang="en-US" sz="33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</a:t>
            </a:r>
            <a:endParaRPr sz="33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97" name="Google Shape;497;p27"/>
          <p:cNvSpPr/>
          <p:nvPr/>
        </p:nvSpPr>
        <p:spPr>
          <a:xfrm>
            <a:off x="5178592" y="4551351"/>
            <a:ext cx="805070" cy="705679"/>
          </a:xfrm>
          <a:prstGeom prst="ellipse">
            <a:avLst/>
          </a:prstGeom>
          <a:solidFill>
            <a:srgbClr val="7F7F7F"/>
          </a:solidFill>
          <a:ln w="349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</a:pPr>
            <a:endParaRPr sz="36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98" name="Google Shape;498;p27"/>
          <p:cNvSpPr/>
          <p:nvPr/>
        </p:nvSpPr>
        <p:spPr>
          <a:xfrm>
            <a:off x="5264454" y="4615650"/>
            <a:ext cx="633347" cy="577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</a:pPr>
            <a:r>
              <a:rPr lang="en-US" sz="33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18</a:t>
            </a:r>
            <a:endParaRPr sz="33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99" name="Google Shape;499;p27"/>
          <p:cNvSpPr/>
          <p:nvPr/>
        </p:nvSpPr>
        <p:spPr>
          <a:xfrm>
            <a:off x="3978687" y="3746590"/>
            <a:ext cx="671325" cy="681331"/>
          </a:xfrm>
          <a:prstGeom prst="ellipse">
            <a:avLst/>
          </a:prstGeom>
          <a:solidFill>
            <a:srgbClr val="7F7F7F"/>
          </a:solidFill>
          <a:ln w="349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</a:pPr>
            <a:endParaRPr sz="36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00" name="Google Shape;500;p27"/>
          <p:cNvSpPr/>
          <p:nvPr/>
        </p:nvSpPr>
        <p:spPr>
          <a:xfrm>
            <a:off x="4145686" y="3785829"/>
            <a:ext cx="336482" cy="577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</a:pPr>
            <a:r>
              <a:rPr lang="en-US" sz="33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8</a:t>
            </a:r>
            <a:endParaRPr sz="33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01" name="Google Shape;501;p27"/>
          <p:cNvSpPr/>
          <p:nvPr/>
        </p:nvSpPr>
        <p:spPr>
          <a:xfrm>
            <a:off x="2786778" y="3650142"/>
            <a:ext cx="805070" cy="705679"/>
          </a:xfrm>
          <a:prstGeom prst="ellipse">
            <a:avLst/>
          </a:prstGeom>
          <a:solidFill>
            <a:srgbClr val="7F7F7F"/>
          </a:solidFill>
          <a:ln w="349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</a:pPr>
            <a:endParaRPr sz="36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02" name="Google Shape;502;p27"/>
          <p:cNvSpPr/>
          <p:nvPr/>
        </p:nvSpPr>
        <p:spPr>
          <a:xfrm>
            <a:off x="2995630" y="3714441"/>
            <a:ext cx="387366" cy="577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</a:pPr>
            <a:r>
              <a:rPr lang="en-US" sz="33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4</a:t>
            </a:r>
            <a:endParaRPr sz="33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03" name="Google Shape;503;p27"/>
          <p:cNvSpPr/>
          <p:nvPr/>
        </p:nvSpPr>
        <p:spPr>
          <a:xfrm>
            <a:off x="5146693" y="3034222"/>
            <a:ext cx="805070" cy="705679"/>
          </a:xfrm>
          <a:prstGeom prst="ellipse">
            <a:avLst/>
          </a:prstGeom>
          <a:solidFill>
            <a:srgbClr val="7F7F7F"/>
          </a:solidFill>
          <a:ln w="349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</a:pPr>
            <a:endParaRPr sz="36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04" name="Google Shape;504;p27"/>
          <p:cNvSpPr/>
          <p:nvPr/>
        </p:nvSpPr>
        <p:spPr>
          <a:xfrm>
            <a:off x="5234119" y="3098520"/>
            <a:ext cx="630221" cy="577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</a:pPr>
            <a:r>
              <a:rPr lang="en-US" sz="33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15</a:t>
            </a:r>
            <a:endParaRPr sz="33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05" name="Google Shape;505;p27"/>
          <p:cNvSpPr/>
          <p:nvPr/>
        </p:nvSpPr>
        <p:spPr>
          <a:xfrm>
            <a:off x="5854081" y="3781374"/>
            <a:ext cx="805070" cy="705679"/>
          </a:xfrm>
          <a:prstGeom prst="ellipse">
            <a:avLst/>
          </a:prstGeom>
          <a:solidFill>
            <a:srgbClr val="7F7F7F"/>
          </a:solidFill>
          <a:ln w="349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</a:pPr>
            <a:endParaRPr sz="36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06" name="Google Shape;506;p27"/>
          <p:cNvSpPr/>
          <p:nvPr/>
        </p:nvSpPr>
        <p:spPr>
          <a:xfrm>
            <a:off x="5941291" y="3845673"/>
            <a:ext cx="630653" cy="577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</a:pPr>
            <a:r>
              <a:rPr lang="en-US" sz="33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19</a:t>
            </a:r>
            <a:endParaRPr sz="33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507" name="Google Shape;507;p27"/>
          <p:cNvCxnSpPr/>
          <p:nvPr/>
        </p:nvCxnSpPr>
        <p:spPr>
          <a:xfrm flipH="1">
            <a:off x="4235360" y="2851059"/>
            <a:ext cx="235800" cy="206688"/>
          </a:xfrm>
          <a:prstGeom prst="straightConnector1">
            <a:avLst/>
          </a:prstGeom>
          <a:noFill/>
          <a:ln w="349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08" name="Google Shape;508;p27"/>
          <p:cNvCxnSpPr/>
          <p:nvPr/>
        </p:nvCxnSpPr>
        <p:spPr>
          <a:xfrm>
            <a:off x="5161108" y="2850654"/>
            <a:ext cx="181643" cy="238539"/>
          </a:xfrm>
          <a:prstGeom prst="straightConnector1">
            <a:avLst/>
          </a:prstGeom>
          <a:noFill/>
          <a:ln w="349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09" name="Google Shape;509;p27"/>
          <p:cNvCxnSpPr/>
          <p:nvPr/>
        </p:nvCxnSpPr>
        <p:spPr>
          <a:xfrm flipH="1">
            <a:off x="3454604" y="3551768"/>
            <a:ext cx="235800" cy="206688"/>
          </a:xfrm>
          <a:prstGeom prst="straightConnector1">
            <a:avLst/>
          </a:prstGeom>
          <a:noFill/>
          <a:ln w="349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10" name="Google Shape;510;p27"/>
          <p:cNvCxnSpPr/>
          <p:nvPr/>
        </p:nvCxnSpPr>
        <p:spPr>
          <a:xfrm flipH="1">
            <a:off x="2662618" y="4213431"/>
            <a:ext cx="235800" cy="206688"/>
          </a:xfrm>
          <a:prstGeom prst="straightConnector1">
            <a:avLst/>
          </a:prstGeom>
          <a:noFill/>
          <a:ln w="349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11" name="Google Shape;511;p27"/>
          <p:cNvCxnSpPr/>
          <p:nvPr/>
        </p:nvCxnSpPr>
        <p:spPr>
          <a:xfrm>
            <a:off x="4219851" y="3565961"/>
            <a:ext cx="94499" cy="180629"/>
          </a:xfrm>
          <a:prstGeom prst="straightConnector1">
            <a:avLst/>
          </a:prstGeom>
          <a:noFill/>
          <a:ln w="349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12" name="Google Shape;512;p27"/>
          <p:cNvCxnSpPr/>
          <p:nvPr/>
        </p:nvCxnSpPr>
        <p:spPr>
          <a:xfrm>
            <a:off x="5832340" y="3627320"/>
            <a:ext cx="181643" cy="238539"/>
          </a:xfrm>
          <a:prstGeom prst="straightConnector1">
            <a:avLst/>
          </a:prstGeom>
          <a:noFill/>
          <a:ln w="349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13" name="Google Shape;513;p27"/>
          <p:cNvCxnSpPr/>
          <p:nvPr/>
        </p:nvCxnSpPr>
        <p:spPr>
          <a:xfrm flipH="1">
            <a:off x="5789978" y="4415243"/>
            <a:ext cx="235800" cy="206688"/>
          </a:xfrm>
          <a:prstGeom prst="straightConnector1">
            <a:avLst/>
          </a:prstGeom>
          <a:noFill/>
          <a:ln w="349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14" name="Google Shape;514;p27"/>
          <p:cNvSpPr/>
          <p:nvPr/>
        </p:nvSpPr>
        <p:spPr>
          <a:xfrm>
            <a:off x="4750940" y="3806654"/>
            <a:ext cx="671325" cy="681331"/>
          </a:xfrm>
          <a:prstGeom prst="ellipse">
            <a:avLst/>
          </a:prstGeom>
          <a:solidFill>
            <a:srgbClr val="7F7F7F"/>
          </a:solidFill>
          <a:ln w="349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</a:pPr>
            <a:endParaRPr sz="36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15" name="Google Shape;515;p27"/>
          <p:cNvSpPr/>
          <p:nvPr/>
        </p:nvSpPr>
        <p:spPr>
          <a:xfrm>
            <a:off x="4696644" y="3854422"/>
            <a:ext cx="779916" cy="530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</a:pPr>
            <a:r>
              <a:rPr lang="en-US" sz="30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13</a:t>
            </a:r>
            <a:endParaRPr sz="30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516" name="Google Shape;516;p27"/>
          <p:cNvCxnSpPr/>
          <p:nvPr/>
        </p:nvCxnSpPr>
        <p:spPr>
          <a:xfrm flipH="1">
            <a:off x="5227608" y="3652295"/>
            <a:ext cx="84326" cy="202128"/>
          </a:xfrm>
          <a:prstGeom prst="straightConnector1">
            <a:avLst/>
          </a:prstGeom>
          <a:noFill/>
          <a:ln w="349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17" name="Google Shape;517;p27"/>
          <p:cNvSpPr/>
          <p:nvPr/>
        </p:nvSpPr>
        <p:spPr>
          <a:xfrm rot="-2711789">
            <a:off x="5061175" y="2788329"/>
            <a:ext cx="345692" cy="477712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B050"/>
          </a:solidFill>
          <a:ln w="349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endParaRPr sz="135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18" name="Google Shape;518;p27"/>
          <p:cNvSpPr/>
          <p:nvPr/>
        </p:nvSpPr>
        <p:spPr>
          <a:xfrm rot="-2711789">
            <a:off x="5761124" y="3538762"/>
            <a:ext cx="345692" cy="477712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B050"/>
          </a:solidFill>
          <a:ln w="349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endParaRPr sz="135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19" name="Google Shape;519;p27"/>
          <p:cNvSpPr/>
          <p:nvPr/>
        </p:nvSpPr>
        <p:spPr>
          <a:xfrm rot="2925187">
            <a:off x="5740492" y="4311564"/>
            <a:ext cx="345692" cy="477712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B050"/>
          </a:solidFill>
          <a:ln w="349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endParaRPr sz="135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20" name="Google Shape;520;p27"/>
          <p:cNvSpPr/>
          <p:nvPr/>
        </p:nvSpPr>
        <p:spPr>
          <a:xfrm>
            <a:off x="4373522" y="5174361"/>
            <a:ext cx="805070" cy="705679"/>
          </a:xfrm>
          <a:prstGeom prst="ellipse">
            <a:avLst/>
          </a:prstGeom>
          <a:solidFill>
            <a:srgbClr val="7F7F7F"/>
          </a:solidFill>
          <a:ln w="349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</a:pPr>
            <a:endParaRPr sz="36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21" name="Google Shape;521;p27"/>
          <p:cNvSpPr/>
          <p:nvPr/>
        </p:nvSpPr>
        <p:spPr>
          <a:xfrm>
            <a:off x="4465179" y="5238659"/>
            <a:ext cx="621758" cy="577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</a:pPr>
            <a:r>
              <a:rPr lang="en-US" sz="33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16</a:t>
            </a:r>
            <a:endParaRPr sz="33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22" name="Google Shape;522;p27"/>
          <p:cNvSpPr/>
          <p:nvPr/>
        </p:nvSpPr>
        <p:spPr>
          <a:xfrm rot="2925187">
            <a:off x="4988262" y="4995569"/>
            <a:ext cx="345692" cy="477712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B050"/>
          </a:solidFill>
          <a:ln w="349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endParaRPr sz="135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23" name="Google Shape;523;p27"/>
          <p:cNvSpPr/>
          <p:nvPr/>
        </p:nvSpPr>
        <p:spPr>
          <a:xfrm>
            <a:off x="1907184" y="4291521"/>
            <a:ext cx="915303" cy="790886"/>
          </a:xfrm>
          <a:prstGeom prst="smileyFace">
            <a:avLst>
              <a:gd name="adj" fmla="val 4653"/>
            </a:avLst>
          </a:prstGeom>
          <a:solidFill>
            <a:srgbClr val="FFFF00"/>
          </a:solidFill>
          <a:ln w="349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endParaRPr sz="135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24" name="Google Shape;524;p27"/>
          <p:cNvSpPr/>
          <p:nvPr/>
        </p:nvSpPr>
        <p:spPr>
          <a:xfrm>
            <a:off x="2716526" y="3594451"/>
            <a:ext cx="915303" cy="790886"/>
          </a:xfrm>
          <a:prstGeom prst="smileyFace">
            <a:avLst>
              <a:gd name="adj" fmla="val 4653"/>
            </a:avLst>
          </a:prstGeom>
          <a:solidFill>
            <a:srgbClr val="FFFF00"/>
          </a:solidFill>
          <a:ln w="349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endParaRPr sz="135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25" name="Google Shape;525;p27"/>
          <p:cNvSpPr/>
          <p:nvPr/>
        </p:nvSpPr>
        <p:spPr>
          <a:xfrm>
            <a:off x="3511551" y="2916411"/>
            <a:ext cx="915303" cy="790886"/>
          </a:xfrm>
          <a:prstGeom prst="smileyFace">
            <a:avLst>
              <a:gd name="adj" fmla="val 4653"/>
            </a:avLst>
          </a:prstGeom>
          <a:solidFill>
            <a:srgbClr val="FFFF00"/>
          </a:solidFill>
          <a:ln w="349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endParaRPr sz="135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26" name="Google Shape;526;p27"/>
          <p:cNvSpPr/>
          <p:nvPr/>
        </p:nvSpPr>
        <p:spPr>
          <a:xfrm>
            <a:off x="3910295" y="3722066"/>
            <a:ext cx="789972" cy="712367"/>
          </a:xfrm>
          <a:prstGeom prst="smileyFace">
            <a:avLst>
              <a:gd name="adj" fmla="val 4653"/>
            </a:avLst>
          </a:prstGeom>
          <a:solidFill>
            <a:srgbClr val="FFFF00"/>
          </a:solidFill>
          <a:ln w="349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endParaRPr sz="135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27" name="Google Shape;527;p27"/>
          <p:cNvSpPr/>
          <p:nvPr/>
        </p:nvSpPr>
        <p:spPr>
          <a:xfrm>
            <a:off x="4715533" y="3789256"/>
            <a:ext cx="787036" cy="686222"/>
          </a:xfrm>
          <a:prstGeom prst="smileyFace">
            <a:avLst>
              <a:gd name="adj" fmla="val 4653"/>
            </a:avLst>
          </a:prstGeom>
          <a:solidFill>
            <a:srgbClr val="FFFF00"/>
          </a:solidFill>
          <a:ln w="349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endParaRPr sz="135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28" name="Google Shape;528;p27"/>
          <p:cNvSpPr/>
          <p:nvPr/>
        </p:nvSpPr>
        <p:spPr>
          <a:xfrm>
            <a:off x="4287162" y="5174360"/>
            <a:ext cx="915303" cy="790886"/>
          </a:xfrm>
          <a:prstGeom prst="smileyFace">
            <a:avLst>
              <a:gd name="adj" fmla="val 4653"/>
            </a:avLst>
          </a:prstGeom>
          <a:solidFill>
            <a:srgbClr val="FFFF00"/>
          </a:solidFill>
          <a:ln w="349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endParaRPr sz="135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28"/>
          <p:cNvSpPr txBox="1">
            <a:spLocks noGrp="1"/>
          </p:cNvSpPr>
          <p:nvPr>
            <p:ph type="title"/>
          </p:nvPr>
        </p:nvSpPr>
        <p:spPr>
          <a:xfrm>
            <a:off x="1029684" y="996191"/>
            <a:ext cx="7200900" cy="11144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69" tIns="34275" rIns="68569" bIns="34275" numCol="1" anchor="t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959"/>
            </a:pPr>
            <a:r>
              <a:rPr lang="en-US" sz="2969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Hay que volver a verificar que este balanceado, pero no sobre todo el árbol, sino sólo sobre el camino de inserción.</a:t>
            </a:r>
            <a:endParaRPr sz="2969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34" name="Google Shape;534;p28"/>
          <p:cNvSpPr/>
          <p:nvPr/>
        </p:nvSpPr>
        <p:spPr>
          <a:xfrm>
            <a:off x="3578764" y="2954404"/>
            <a:ext cx="805070" cy="705679"/>
          </a:xfrm>
          <a:prstGeom prst="ellipse">
            <a:avLst/>
          </a:prstGeom>
          <a:solidFill>
            <a:srgbClr val="7F7F7F"/>
          </a:solidFill>
          <a:ln w="349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</a:pPr>
            <a:endParaRPr sz="36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35" name="Google Shape;535;p28"/>
          <p:cNvSpPr/>
          <p:nvPr/>
        </p:nvSpPr>
        <p:spPr>
          <a:xfrm>
            <a:off x="3787616" y="3018702"/>
            <a:ext cx="387366" cy="577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</a:pPr>
            <a:r>
              <a:rPr lang="en-US" sz="33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7</a:t>
            </a:r>
            <a:endParaRPr sz="33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36" name="Google Shape;536;p28"/>
          <p:cNvSpPr/>
          <p:nvPr/>
        </p:nvSpPr>
        <p:spPr>
          <a:xfrm>
            <a:off x="4426042" y="2328545"/>
            <a:ext cx="805070" cy="705679"/>
          </a:xfrm>
          <a:prstGeom prst="ellipse">
            <a:avLst/>
          </a:prstGeom>
          <a:solidFill>
            <a:srgbClr val="7F7F7F"/>
          </a:solidFill>
          <a:ln w="349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</a:pPr>
            <a:endParaRPr sz="36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37" name="Google Shape;537;p28"/>
          <p:cNvSpPr/>
          <p:nvPr/>
        </p:nvSpPr>
        <p:spPr>
          <a:xfrm>
            <a:off x="4510462" y="2392843"/>
            <a:ext cx="636232" cy="577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</a:pPr>
            <a:r>
              <a:rPr lang="en-US" sz="33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12</a:t>
            </a:r>
            <a:endParaRPr sz="33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38" name="Google Shape;538;p28"/>
          <p:cNvSpPr/>
          <p:nvPr/>
        </p:nvSpPr>
        <p:spPr>
          <a:xfrm>
            <a:off x="1981708" y="4301157"/>
            <a:ext cx="805070" cy="705679"/>
          </a:xfrm>
          <a:prstGeom prst="ellipse">
            <a:avLst/>
          </a:prstGeom>
          <a:solidFill>
            <a:srgbClr val="7F7F7F"/>
          </a:solidFill>
          <a:ln w="349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</a:pPr>
            <a:endParaRPr sz="36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39" name="Google Shape;539;p28"/>
          <p:cNvSpPr/>
          <p:nvPr/>
        </p:nvSpPr>
        <p:spPr>
          <a:xfrm>
            <a:off x="2190560" y="4365456"/>
            <a:ext cx="387366" cy="577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</a:pPr>
            <a:r>
              <a:rPr lang="en-US" sz="33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</a:t>
            </a:r>
            <a:endParaRPr sz="33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40" name="Google Shape;540;p28"/>
          <p:cNvSpPr/>
          <p:nvPr/>
        </p:nvSpPr>
        <p:spPr>
          <a:xfrm>
            <a:off x="5178592" y="4551351"/>
            <a:ext cx="805070" cy="705679"/>
          </a:xfrm>
          <a:prstGeom prst="ellipse">
            <a:avLst/>
          </a:prstGeom>
          <a:solidFill>
            <a:srgbClr val="7F7F7F"/>
          </a:solidFill>
          <a:ln w="349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</a:pPr>
            <a:endParaRPr sz="36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41" name="Google Shape;541;p28"/>
          <p:cNvSpPr/>
          <p:nvPr/>
        </p:nvSpPr>
        <p:spPr>
          <a:xfrm>
            <a:off x="5264454" y="4615650"/>
            <a:ext cx="633347" cy="577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</a:pPr>
            <a:r>
              <a:rPr lang="en-US" sz="33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18</a:t>
            </a:r>
            <a:endParaRPr sz="33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42" name="Google Shape;542;p28"/>
          <p:cNvSpPr/>
          <p:nvPr/>
        </p:nvSpPr>
        <p:spPr>
          <a:xfrm>
            <a:off x="3978687" y="3746590"/>
            <a:ext cx="671325" cy="681331"/>
          </a:xfrm>
          <a:prstGeom prst="ellipse">
            <a:avLst/>
          </a:prstGeom>
          <a:solidFill>
            <a:srgbClr val="7F7F7F"/>
          </a:solidFill>
          <a:ln w="349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</a:pPr>
            <a:endParaRPr sz="36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43" name="Google Shape;543;p28"/>
          <p:cNvSpPr/>
          <p:nvPr/>
        </p:nvSpPr>
        <p:spPr>
          <a:xfrm>
            <a:off x="4145686" y="3785829"/>
            <a:ext cx="336482" cy="577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</a:pPr>
            <a:r>
              <a:rPr lang="en-US" sz="33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8</a:t>
            </a:r>
            <a:endParaRPr sz="33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44" name="Google Shape;544;p28"/>
          <p:cNvSpPr/>
          <p:nvPr/>
        </p:nvSpPr>
        <p:spPr>
          <a:xfrm>
            <a:off x="2786778" y="3650142"/>
            <a:ext cx="805070" cy="705679"/>
          </a:xfrm>
          <a:prstGeom prst="ellipse">
            <a:avLst/>
          </a:prstGeom>
          <a:solidFill>
            <a:srgbClr val="7F7F7F"/>
          </a:solidFill>
          <a:ln w="349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</a:pPr>
            <a:endParaRPr sz="36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45" name="Google Shape;545;p28"/>
          <p:cNvSpPr/>
          <p:nvPr/>
        </p:nvSpPr>
        <p:spPr>
          <a:xfrm>
            <a:off x="2995630" y="3714441"/>
            <a:ext cx="387366" cy="577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</a:pPr>
            <a:r>
              <a:rPr lang="en-US" sz="33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4</a:t>
            </a:r>
            <a:endParaRPr sz="33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46" name="Google Shape;546;p28"/>
          <p:cNvSpPr/>
          <p:nvPr/>
        </p:nvSpPr>
        <p:spPr>
          <a:xfrm>
            <a:off x="5146693" y="3034222"/>
            <a:ext cx="805070" cy="705679"/>
          </a:xfrm>
          <a:prstGeom prst="ellipse">
            <a:avLst/>
          </a:prstGeom>
          <a:solidFill>
            <a:srgbClr val="7F7F7F"/>
          </a:solidFill>
          <a:ln w="349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</a:pPr>
            <a:endParaRPr sz="36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47" name="Google Shape;547;p28"/>
          <p:cNvSpPr/>
          <p:nvPr/>
        </p:nvSpPr>
        <p:spPr>
          <a:xfrm>
            <a:off x="5234119" y="3098520"/>
            <a:ext cx="630221" cy="577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</a:pPr>
            <a:r>
              <a:rPr lang="en-US" sz="33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15</a:t>
            </a:r>
            <a:endParaRPr sz="33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48" name="Google Shape;548;p28"/>
          <p:cNvSpPr/>
          <p:nvPr/>
        </p:nvSpPr>
        <p:spPr>
          <a:xfrm>
            <a:off x="5854081" y="3781374"/>
            <a:ext cx="805070" cy="705679"/>
          </a:xfrm>
          <a:prstGeom prst="ellipse">
            <a:avLst/>
          </a:prstGeom>
          <a:solidFill>
            <a:srgbClr val="7F7F7F"/>
          </a:solidFill>
          <a:ln w="349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</a:pPr>
            <a:endParaRPr sz="36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49" name="Google Shape;549;p28"/>
          <p:cNvSpPr/>
          <p:nvPr/>
        </p:nvSpPr>
        <p:spPr>
          <a:xfrm>
            <a:off x="5941291" y="3845673"/>
            <a:ext cx="630653" cy="577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</a:pPr>
            <a:r>
              <a:rPr lang="en-US" sz="33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19</a:t>
            </a:r>
            <a:endParaRPr sz="33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550" name="Google Shape;550;p28"/>
          <p:cNvCxnSpPr/>
          <p:nvPr/>
        </p:nvCxnSpPr>
        <p:spPr>
          <a:xfrm flipH="1">
            <a:off x="4235360" y="2851059"/>
            <a:ext cx="235800" cy="206688"/>
          </a:xfrm>
          <a:prstGeom prst="straightConnector1">
            <a:avLst/>
          </a:prstGeom>
          <a:noFill/>
          <a:ln w="349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51" name="Google Shape;551;p28"/>
          <p:cNvCxnSpPr/>
          <p:nvPr/>
        </p:nvCxnSpPr>
        <p:spPr>
          <a:xfrm>
            <a:off x="5161108" y="2850654"/>
            <a:ext cx="181643" cy="238539"/>
          </a:xfrm>
          <a:prstGeom prst="straightConnector1">
            <a:avLst/>
          </a:prstGeom>
          <a:noFill/>
          <a:ln w="349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52" name="Google Shape;552;p28"/>
          <p:cNvCxnSpPr/>
          <p:nvPr/>
        </p:nvCxnSpPr>
        <p:spPr>
          <a:xfrm flipH="1">
            <a:off x="3454604" y="3551768"/>
            <a:ext cx="235800" cy="206688"/>
          </a:xfrm>
          <a:prstGeom prst="straightConnector1">
            <a:avLst/>
          </a:prstGeom>
          <a:noFill/>
          <a:ln w="349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53" name="Google Shape;553;p28"/>
          <p:cNvCxnSpPr/>
          <p:nvPr/>
        </p:nvCxnSpPr>
        <p:spPr>
          <a:xfrm flipH="1">
            <a:off x="2662618" y="4213431"/>
            <a:ext cx="235800" cy="206688"/>
          </a:xfrm>
          <a:prstGeom prst="straightConnector1">
            <a:avLst/>
          </a:prstGeom>
          <a:noFill/>
          <a:ln w="349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54" name="Google Shape;554;p28"/>
          <p:cNvCxnSpPr/>
          <p:nvPr/>
        </p:nvCxnSpPr>
        <p:spPr>
          <a:xfrm>
            <a:off x="4219851" y="3565961"/>
            <a:ext cx="94499" cy="180629"/>
          </a:xfrm>
          <a:prstGeom prst="straightConnector1">
            <a:avLst/>
          </a:prstGeom>
          <a:noFill/>
          <a:ln w="349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55" name="Google Shape;555;p28"/>
          <p:cNvCxnSpPr/>
          <p:nvPr/>
        </p:nvCxnSpPr>
        <p:spPr>
          <a:xfrm>
            <a:off x="5832340" y="3627320"/>
            <a:ext cx="181643" cy="238539"/>
          </a:xfrm>
          <a:prstGeom prst="straightConnector1">
            <a:avLst/>
          </a:prstGeom>
          <a:noFill/>
          <a:ln w="349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56" name="Google Shape;556;p28"/>
          <p:cNvCxnSpPr/>
          <p:nvPr/>
        </p:nvCxnSpPr>
        <p:spPr>
          <a:xfrm flipH="1">
            <a:off x="5789978" y="4415243"/>
            <a:ext cx="235800" cy="206688"/>
          </a:xfrm>
          <a:prstGeom prst="straightConnector1">
            <a:avLst/>
          </a:prstGeom>
          <a:noFill/>
          <a:ln w="349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57" name="Google Shape;557;p28"/>
          <p:cNvSpPr/>
          <p:nvPr/>
        </p:nvSpPr>
        <p:spPr>
          <a:xfrm>
            <a:off x="4750940" y="3806654"/>
            <a:ext cx="671325" cy="681331"/>
          </a:xfrm>
          <a:prstGeom prst="ellipse">
            <a:avLst/>
          </a:prstGeom>
          <a:solidFill>
            <a:srgbClr val="7F7F7F"/>
          </a:solidFill>
          <a:ln w="349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</a:pPr>
            <a:endParaRPr sz="36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58" name="Google Shape;558;p28"/>
          <p:cNvSpPr/>
          <p:nvPr/>
        </p:nvSpPr>
        <p:spPr>
          <a:xfrm>
            <a:off x="4696644" y="3854422"/>
            <a:ext cx="779916" cy="530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</a:pPr>
            <a:r>
              <a:rPr lang="en-US" sz="30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13</a:t>
            </a:r>
            <a:endParaRPr sz="30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559" name="Google Shape;559;p28"/>
          <p:cNvCxnSpPr/>
          <p:nvPr/>
        </p:nvCxnSpPr>
        <p:spPr>
          <a:xfrm flipH="1">
            <a:off x="5227608" y="3652295"/>
            <a:ext cx="84326" cy="202128"/>
          </a:xfrm>
          <a:prstGeom prst="straightConnector1">
            <a:avLst/>
          </a:prstGeom>
          <a:noFill/>
          <a:ln w="349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60" name="Google Shape;560;p28"/>
          <p:cNvSpPr/>
          <p:nvPr/>
        </p:nvSpPr>
        <p:spPr>
          <a:xfrm rot="-2711789">
            <a:off x="5061175" y="2788329"/>
            <a:ext cx="345692" cy="477712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B050"/>
          </a:solidFill>
          <a:ln w="349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endParaRPr sz="135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61" name="Google Shape;561;p28"/>
          <p:cNvSpPr/>
          <p:nvPr/>
        </p:nvSpPr>
        <p:spPr>
          <a:xfrm rot="-2711789">
            <a:off x="5761124" y="3538762"/>
            <a:ext cx="345692" cy="477712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B050"/>
          </a:solidFill>
          <a:ln w="349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endParaRPr sz="135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62" name="Google Shape;562;p28"/>
          <p:cNvSpPr/>
          <p:nvPr/>
        </p:nvSpPr>
        <p:spPr>
          <a:xfrm rot="2925187">
            <a:off x="5740492" y="4311564"/>
            <a:ext cx="345692" cy="477712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B050"/>
          </a:solidFill>
          <a:ln w="349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endParaRPr sz="135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63" name="Google Shape;563;p28"/>
          <p:cNvSpPr/>
          <p:nvPr/>
        </p:nvSpPr>
        <p:spPr>
          <a:xfrm>
            <a:off x="4373522" y="5174361"/>
            <a:ext cx="805070" cy="705679"/>
          </a:xfrm>
          <a:prstGeom prst="ellipse">
            <a:avLst/>
          </a:prstGeom>
          <a:solidFill>
            <a:srgbClr val="7F7F7F"/>
          </a:solidFill>
          <a:ln w="349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</a:pPr>
            <a:endParaRPr sz="36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64" name="Google Shape;564;p28"/>
          <p:cNvSpPr/>
          <p:nvPr/>
        </p:nvSpPr>
        <p:spPr>
          <a:xfrm>
            <a:off x="4465179" y="5238659"/>
            <a:ext cx="621758" cy="577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</a:pPr>
            <a:r>
              <a:rPr lang="en-US" sz="33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16</a:t>
            </a:r>
            <a:endParaRPr sz="33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65" name="Google Shape;565;p28"/>
          <p:cNvSpPr/>
          <p:nvPr/>
        </p:nvSpPr>
        <p:spPr>
          <a:xfrm rot="2925187">
            <a:off x="4988262" y="4995569"/>
            <a:ext cx="345692" cy="477712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B050"/>
          </a:solidFill>
          <a:ln w="349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endParaRPr sz="135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66" name="Google Shape;566;p28"/>
          <p:cNvSpPr/>
          <p:nvPr/>
        </p:nvSpPr>
        <p:spPr>
          <a:xfrm>
            <a:off x="1907184" y="4291521"/>
            <a:ext cx="915303" cy="790886"/>
          </a:xfrm>
          <a:prstGeom prst="smileyFace">
            <a:avLst>
              <a:gd name="adj" fmla="val 4653"/>
            </a:avLst>
          </a:prstGeom>
          <a:solidFill>
            <a:srgbClr val="FFFF00"/>
          </a:solidFill>
          <a:ln w="349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endParaRPr sz="135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67" name="Google Shape;567;p28"/>
          <p:cNvSpPr/>
          <p:nvPr/>
        </p:nvSpPr>
        <p:spPr>
          <a:xfrm>
            <a:off x="2716526" y="3594451"/>
            <a:ext cx="915303" cy="790886"/>
          </a:xfrm>
          <a:prstGeom prst="smileyFace">
            <a:avLst>
              <a:gd name="adj" fmla="val 4653"/>
            </a:avLst>
          </a:prstGeom>
          <a:solidFill>
            <a:srgbClr val="FFFF00"/>
          </a:solidFill>
          <a:ln w="349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endParaRPr sz="135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68" name="Google Shape;568;p28"/>
          <p:cNvSpPr/>
          <p:nvPr/>
        </p:nvSpPr>
        <p:spPr>
          <a:xfrm>
            <a:off x="3511551" y="2916411"/>
            <a:ext cx="915303" cy="790886"/>
          </a:xfrm>
          <a:prstGeom prst="smileyFace">
            <a:avLst>
              <a:gd name="adj" fmla="val 4653"/>
            </a:avLst>
          </a:prstGeom>
          <a:solidFill>
            <a:srgbClr val="FFFF00"/>
          </a:solidFill>
          <a:ln w="349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endParaRPr sz="135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69" name="Google Shape;569;p28"/>
          <p:cNvSpPr/>
          <p:nvPr/>
        </p:nvSpPr>
        <p:spPr>
          <a:xfrm>
            <a:off x="3910295" y="3722066"/>
            <a:ext cx="789972" cy="712367"/>
          </a:xfrm>
          <a:prstGeom prst="smileyFace">
            <a:avLst>
              <a:gd name="adj" fmla="val 4653"/>
            </a:avLst>
          </a:prstGeom>
          <a:solidFill>
            <a:srgbClr val="FFFF00"/>
          </a:solidFill>
          <a:ln w="349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endParaRPr sz="135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70" name="Google Shape;570;p28"/>
          <p:cNvSpPr/>
          <p:nvPr/>
        </p:nvSpPr>
        <p:spPr>
          <a:xfrm>
            <a:off x="4715533" y="3789256"/>
            <a:ext cx="787036" cy="686222"/>
          </a:xfrm>
          <a:prstGeom prst="smileyFace">
            <a:avLst>
              <a:gd name="adj" fmla="val 4653"/>
            </a:avLst>
          </a:prstGeom>
          <a:solidFill>
            <a:srgbClr val="FFFF00"/>
          </a:solidFill>
          <a:ln w="349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endParaRPr sz="135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71" name="Google Shape;571;p28"/>
          <p:cNvSpPr/>
          <p:nvPr/>
        </p:nvSpPr>
        <p:spPr>
          <a:xfrm>
            <a:off x="4287162" y="5174360"/>
            <a:ext cx="915303" cy="790886"/>
          </a:xfrm>
          <a:prstGeom prst="smileyFace">
            <a:avLst>
              <a:gd name="adj" fmla="val 4653"/>
            </a:avLst>
          </a:prstGeom>
          <a:solidFill>
            <a:srgbClr val="FFFF00"/>
          </a:solidFill>
          <a:ln w="349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endParaRPr sz="135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72" name="Google Shape;572;p28"/>
          <p:cNvSpPr/>
          <p:nvPr/>
        </p:nvSpPr>
        <p:spPr>
          <a:xfrm>
            <a:off x="5156895" y="4545845"/>
            <a:ext cx="878159" cy="691799"/>
          </a:xfrm>
          <a:prstGeom prst="smileyFace">
            <a:avLst>
              <a:gd name="adj" fmla="val 4653"/>
            </a:avLst>
          </a:prstGeom>
          <a:solidFill>
            <a:srgbClr val="FFFF00"/>
          </a:solidFill>
          <a:ln w="349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endParaRPr sz="135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29"/>
          <p:cNvSpPr txBox="1">
            <a:spLocks noGrp="1"/>
          </p:cNvSpPr>
          <p:nvPr>
            <p:ph type="title"/>
          </p:nvPr>
        </p:nvSpPr>
        <p:spPr>
          <a:xfrm>
            <a:off x="1029684" y="996191"/>
            <a:ext cx="7200900" cy="11144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69" tIns="34275" rIns="68569" bIns="34275" numCol="1" anchor="t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959"/>
            </a:pPr>
            <a:r>
              <a:rPr lang="en-US" sz="2969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Hay que volver a verificar que este balanceado, pero no sobre todo el árbol, sino sólo sobre el camino de inserción.</a:t>
            </a:r>
            <a:endParaRPr sz="2969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78" name="Google Shape;578;p29"/>
          <p:cNvSpPr/>
          <p:nvPr/>
        </p:nvSpPr>
        <p:spPr>
          <a:xfrm>
            <a:off x="3578764" y="2954404"/>
            <a:ext cx="805070" cy="705679"/>
          </a:xfrm>
          <a:prstGeom prst="ellipse">
            <a:avLst/>
          </a:prstGeom>
          <a:solidFill>
            <a:srgbClr val="7F7F7F"/>
          </a:solidFill>
          <a:ln w="349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</a:pPr>
            <a:endParaRPr sz="36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79" name="Google Shape;579;p29"/>
          <p:cNvSpPr/>
          <p:nvPr/>
        </p:nvSpPr>
        <p:spPr>
          <a:xfrm>
            <a:off x="3787616" y="3018702"/>
            <a:ext cx="387366" cy="577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</a:pPr>
            <a:r>
              <a:rPr lang="en-US" sz="33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7</a:t>
            </a:r>
            <a:endParaRPr sz="33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80" name="Google Shape;580;p29"/>
          <p:cNvSpPr/>
          <p:nvPr/>
        </p:nvSpPr>
        <p:spPr>
          <a:xfrm>
            <a:off x="4426042" y="2328545"/>
            <a:ext cx="805070" cy="705679"/>
          </a:xfrm>
          <a:prstGeom prst="ellipse">
            <a:avLst/>
          </a:prstGeom>
          <a:solidFill>
            <a:srgbClr val="7F7F7F"/>
          </a:solidFill>
          <a:ln w="349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</a:pPr>
            <a:endParaRPr sz="36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81" name="Google Shape;581;p29"/>
          <p:cNvSpPr/>
          <p:nvPr/>
        </p:nvSpPr>
        <p:spPr>
          <a:xfrm>
            <a:off x="4510462" y="2392843"/>
            <a:ext cx="636232" cy="577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</a:pPr>
            <a:r>
              <a:rPr lang="en-US" sz="33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12</a:t>
            </a:r>
            <a:endParaRPr sz="33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82" name="Google Shape;582;p29"/>
          <p:cNvSpPr/>
          <p:nvPr/>
        </p:nvSpPr>
        <p:spPr>
          <a:xfrm>
            <a:off x="1981708" y="4301157"/>
            <a:ext cx="805070" cy="705679"/>
          </a:xfrm>
          <a:prstGeom prst="ellipse">
            <a:avLst/>
          </a:prstGeom>
          <a:solidFill>
            <a:srgbClr val="7F7F7F"/>
          </a:solidFill>
          <a:ln w="349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</a:pPr>
            <a:endParaRPr sz="36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83" name="Google Shape;583;p29"/>
          <p:cNvSpPr/>
          <p:nvPr/>
        </p:nvSpPr>
        <p:spPr>
          <a:xfrm>
            <a:off x="2190560" y="4365456"/>
            <a:ext cx="387366" cy="577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</a:pPr>
            <a:r>
              <a:rPr lang="en-US" sz="33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</a:t>
            </a:r>
            <a:endParaRPr sz="33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84" name="Google Shape;584;p29"/>
          <p:cNvSpPr/>
          <p:nvPr/>
        </p:nvSpPr>
        <p:spPr>
          <a:xfrm>
            <a:off x="5178592" y="4551351"/>
            <a:ext cx="805070" cy="705679"/>
          </a:xfrm>
          <a:prstGeom prst="ellipse">
            <a:avLst/>
          </a:prstGeom>
          <a:solidFill>
            <a:srgbClr val="7F7F7F"/>
          </a:solidFill>
          <a:ln w="349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</a:pPr>
            <a:endParaRPr sz="36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85" name="Google Shape;585;p29"/>
          <p:cNvSpPr/>
          <p:nvPr/>
        </p:nvSpPr>
        <p:spPr>
          <a:xfrm>
            <a:off x="5264454" y="4615650"/>
            <a:ext cx="633347" cy="577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</a:pPr>
            <a:r>
              <a:rPr lang="en-US" sz="33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18</a:t>
            </a:r>
            <a:endParaRPr sz="33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86" name="Google Shape;586;p29"/>
          <p:cNvSpPr/>
          <p:nvPr/>
        </p:nvSpPr>
        <p:spPr>
          <a:xfrm>
            <a:off x="3978687" y="3746590"/>
            <a:ext cx="671325" cy="681331"/>
          </a:xfrm>
          <a:prstGeom prst="ellipse">
            <a:avLst/>
          </a:prstGeom>
          <a:solidFill>
            <a:srgbClr val="7F7F7F"/>
          </a:solidFill>
          <a:ln w="349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</a:pPr>
            <a:endParaRPr sz="36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87" name="Google Shape;587;p29"/>
          <p:cNvSpPr/>
          <p:nvPr/>
        </p:nvSpPr>
        <p:spPr>
          <a:xfrm>
            <a:off x="4145686" y="3785829"/>
            <a:ext cx="336482" cy="577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</a:pPr>
            <a:r>
              <a:rPr lang="en-US" sz="33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8</a:t>
            </a:r>
            <a:endParaRPr sz="33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88" name="Google Shape;588;p29"/>
          <p:cNvSpPr/>
          <p:nvPr/>
        </p:nvSpPr>
        <p:spPr>
          <a:xfrm>
            <a:off x="2786778" y="3650142"/>
            <a:ext cx="805070" cy="705679"/>
          </a:xfrm>
          <a:prstGeom prst="ellipse">
            <a:avLst/>
          </a:prstGeom>
          <a:solidFill>
            <a:srgbClr val="7F7F7F"/>
          </a:solidFill>
          <a:ln w="349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</a:pPr>
            <a:endParaRPr sz="36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89" name="Google Shape;589;p29"/>
          <p:cNvSpPr/>
          <p:nvPr/>
        </p:nvSpPr>
        <p:spPr>
          <a:xfrm>
            <a:off x="2995630" y="3714441"/>
            <a:ext cx="387366" cy="577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</a:pPr>
            <a:r>
              <a:rPr lang="en-US" sz="33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4</a:t>
            </a:r>
            <a:endParaRPr sz="33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90" name="Google Shape;590;p29"/>
          <p:cNvSpPr/>
          <p:nvPr/>
        </p:nvSpPr>
        <p:spPr>
          <a:xfrm>
            <a:off x="5146693" y="3034222"/>
            <a:ext cx="805070" cy="705679"/>
          </a:xfrm>
          <a:prstGeom prst="ellipse">
            <a:avLst/>
          </a:prstGeom>
          <a:solidFill>
            <a:srgbClr val="7F7F7F"/>
          </a:solidFill>
          <a:ln w="349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</a:pPr>
            <a:endParaRPr sz="36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91" name="Google Shape;591;p29"/>
          <p:cNvSpPr/>
          <p:nvPr/>
        </p:nvSpPr>
        <p:spPr>
          <a:xfrm>
            <a:off x="5234119" y="3098520"/>
            <a:ext cx="630221" cy="577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</a:pPr>
            <a:r>
              <a:rPr lang="en-US" sz="33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15</a:t>
            </a:r>
            <a:endParaRPr sz="33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92" name="Google Shape;592;p29"/>
          <p:cNvSpPr/>
          <p:nvPr/>
        </p:nvSpPr>
        <p:spPr>
          <a:xfrm>
            <a:off x="5854081" y="3781374"/>
            <a:ext cx="805070" cy="705679"/>
          </a:xfrm>
          <a:prstGeom prst="ellipse">
            <a:avLst/>
          </a:prstGeom>
          <a:solidFill>
            <a:srgbClr val="7F7F7F"/>
          </a:solidFill>
          <a:ln w="349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</a:pPr>
            <a:endParaRPr sz="36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93" name="Google Shape;593;p29"/>
          <p:cNvSpPr/>
          <p:nvPr/>
        </p:nvSpPr>
        <p:spPr>
          <a:xfrm>
            <a:off x="5941291" y="3845673"/>
            <a:ext cx="630653" cy="577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</a:pPr>
            <a:r>
              <a:rPr lang="en-US" sz="33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19</a:t>
            </a:r>
            <a:endParaRPr sz="33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594" name="Google Shape;594;p29"/>
          <p:cNvCxnSpPr/>
          <p:nvPr/>
        </p:nvCxnSpPr>
        <p:spPr>
          <a:xfrm flipH="1">
            <a:off x="4235360" y="2851059"/>
            <a:ext cx="235800" cy="206688"/>
          </a:xfrm>
          <a:prstGeom prst="straightConnector1">
            <a:avLst/>
          </a:prstGeom>
          <a:noFill/>
          <a:ln w="349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95" name="Google Shape;595;p29"/>
          <p:cNvCxnSpPr/>
          <p:nvPr/>
        </p:nvCxnSpPr>
        <p:spPr>
          <a:xfrm>
            <a:off x="5161108" y="2850654"/>
            <a:ext cx="181643" cy="238539"/>
          </a:xfrm>
          <a:prstGeom prst="straightConnector1">
            <a:avLst/>
          </a:prstGeom>
          <a:noFill/>
          <a:ln w="349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96" name="Google Shape;596;p29"/>
          <p:cNvCxnSpPr/>
          <p:nvPr/>
        </p:nvCxnSpPr>
        <p:spPr>
          <a:xfrm flipH="1">
            <a:off x="3454604" y="3551768"/>
            <a:ext cx="235800" cy="206688"/>
          </a:xfrm>
          <a:prstGeom prst="straightConnector1">
            <a:avLst/>
          </a:prstGeom>
          <a:noFill/>
          <a:ln w="349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97" name="Google Shape;597;p29"/>
          <p:cNvCxnSpPr/>
          <p:nvPr/>
        </p:nvCxnSpPr>
        <p:spPr>
          <a:xfrm flipH="1">
            <a:off x="2662618" y="4213431"/>
            <a:ext cx="235800" cy="206688"/>
          </a:xfrm>
          <a:prstGeom prst="straightConnector1">
            <a:avLst/>
          </a:prstGeom>
          <a:noFill/>
          <a:ln w="349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98" name="Google Shape;598;p29"/>
          <p:cNvCxnSpPr/>
          <p:nvPr/>
        </p:nvCxnSpPr>
        <p:spPr>
          <a:xfrm>
            <a:off x="4219851" y="3565961"/>
            <a:ext cx="94499" cy="180629"/>
          </a:xfrm>
          <a:prstGeom prst="straightConnector1">
            <a:avLst/>
          </a:prstGeom>
          <a:noFill/>
          <a:ln w="349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99" name="Google Shape;599;p29"/>
          <p:cNvCxnSpPr/>
          <p:nvPr/>
        </p:nvCxnSpPr>
        <p:spPr>
          <a:xfrm>
            <a:off x="5832340" y="3627320"/>
            <a:ext cx="181643" cy="238539"/>
          </a:xfrm>
          <a:prstGeom prst="straightConnector1">
            <a:avLst/>
          </a:prstGeom>
          <a:noFill/>
          <a:ln w="349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00" name="Google Shape;600;p29"/>
          <p:cNvCxnSpPr/>
          <p:nvPr/>
        </p:nvCxnSpPr>
        <p:spPr>
          <a:xfrm flipH="1">
            <a:off x="5789978" y="4415243"/>
            <a:ext cx="235800" cy="206688"/>
          </a:xfrm>
          <a:prstGeom prst="straightConnector1">
            <a:avLst/>
          </a:prstGeom>
          <a:noFill/>
          <a:ln w="349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01" name="Google Shape;601;p29"/>
          <p:cNvSpPr/>
          <p:nvPr/>
        </p:nvSpPr>
        <p:spPr>
          <a:xfrm>
            <a:off x="4750940" y="3806654"/>
            <a:ext cx="671325" cy="681331"/>
          </a:xfrm>
          <a:prstGeom prst="ellipse">
            <a:avLst/>
          </a:prstGeom>
          <a:solidFill>
            <a:srgbClr val="7F7F7F"/>
          </a:solidFill>
          <a:ln w="349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</a:pPr>
            <a:endParaRPr sz="36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02" name="Google Shape;602;p29"/>
          <p:cNvSpPr/>
          <p:nvPr/>
        </p:nvSpPr>
        <p:spPr>
          <a:xfrm>
            <a:off x="4696644" y="3854422"/>
            <a:ext cx="779916" cy="530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</a:pPr>
            <a:r>
              <a:rPr lang="en-US" sz="30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13</a:t>
            </a:r>
            <a:endParaRPr sz="30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603" name="Google Shape;603;p29"/>
          <p:cNvCxnSpPr/>
          <p:nvPr/>
        </p:nvCxnSpPr>
        <p:spPr>
          <a:xfrm flipH="1">
            <a:off x="5227608" y="3652295"/>
            <a:ext cx="84326" cy="202128"/>
          </a:xfrm>
          <a:prstGeom prst="straightConnector1">
            <a:avLst/>
          </a:prstGeom>
          <a:noFill/>
          <a:ln w="349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04" name="Google Shape;604;p29"/>
          <p:cNvSpPr/>
          <p:nvPr/>
        </p:nvSpPr>
        <p:spPr>
          <a:xfrm rot="-2711789">
            <a:off x="5061175" y="2788329"/>
            <a:ext cx="345692" cy="477712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B050"/>
          </a:solidFill>
          <a:ln w="349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endParaRPr sz="135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05" name="Google Shape;605;p29"/>
          <p:cNvSpPr/>
          <p:nvPr/>
        </p:nvSpPr>
        <p:spPr>
          <a:xfrm rot="-2711789">
            <a:off x="5761124" y="3538762"/>
            <a:ext cx="345692" cy="477712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B050"/>
          </a:solidFill>
          <a:ln w="349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endParaRPr sz="135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06" name="Google Shape;606;p29"/>
          <p:cNvSpPr/>
          <p:nvPr/>
        </p:nvSpPr>
        <p:spPr>
          <a:xfrm rot="2925187">
            <a:off x="5740492" y="4311564"/>
            <a:ext cx="345692" cy="477712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B050"/>
          </a:solidFill>
          <a:ln w="349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endParaRPr sz="135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07" name="Google Shape;607;p29"/>
          <p:cNvSpPr/>
          <p:nvPr/>
        </p:nvSpPr>
        <p:spPr>
          <a:xfrm>
            <a:off x="4373522" y="5174361"/>
            <a:ext cx="805070" cy="705679"/>
          </a:xfrm>
          <a:prstGeom prst="ellipse">
            <a:avLst/>
          </a:prstGeom>
          <a:solidFill>
            <a:srgbClr val="7F7F7F"/>
          </a:solidFill>
          <a:ln w="349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</a:pPr>
            <a:endParaRPr sz="36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08" name="Google Shape;608;p29"/>
          <p:cNvSpPr/>
          <p:nvPr/>
        </p:nvSpPr>
        <p:spPr>
          <a:xfrm>
            <a:off x="4465179" y="5238659"/>
            <a:ext cx="621758" cy="577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</a:pPr>
            <a:r>
              <a:rPr lang="en-US" sz="33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16</a:t>
            </a:r>
            <a:endParaRPr sz="33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09" name="Google Shape;609;p29"/>
          <p:cNvSpPr/>
          <p:nvPr/>
        </p:nvSpPr>
        <p:spPr>
          <a:xfrm rot="2925187">
            <a:off x="4988262" y="4995569"/>
            <a:ext cx="345692" cy="477712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B050"/>
          </a:solidFill>
          <a:ln w="349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endParaRPr sz="135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10" name="Google Shape;610;p29"/>
          <p:cNvSpPr/>
          <p:nvPr/>
        </p:nvSpPr>
        <p:spPr>
          <a:xfrm>
            <a:off x="1907184" y="4291521"/>
            <a:ext cx="915303" cy="790886"/>
          </a:xfrm>
          <a:prstGeom prst="smileyFace">
            <a:avLst>
              <a:gd name="adj" fmla="val 4653"/>
            </a:avLst>
          </a:prstGeom>
          <a:solidFill>
            <a:srgbClr val="FFFF00"/>
          </a:solidFill>
          <a:ln w="349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endParaRPr sz="135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11" name="Google Shape;611;p29"/>
          <p:cNvSpPr/>
          <p:nvPr/>
        </p:nvSpPr>
        <p:spPr>
          <a:xfrm>
            <a:off x="2716526" y="3594451"/>
            <a:ext cx="915303" cy="790886"/>
          </a:xfrm>
          <a:prstGeom prst="smileyFace">
            <a:avLst>
              <a:gd name="adj" fmla="val 4653"/>
            </a:avLst>
          </a:prstGeom>
          <a:solidFill>
            <a:srgbClr val="FFFF00"/>
          </a:solidFill>
          <a:ln w="349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endParaRPr sz="135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12" name="Google Shape;612;p29"/>
          <p:cNvSpPr/>
          <p:nvPr/>
        </p:nvSpPr>
        <p:spPr>
          <a:xfrm>
            <a:off x="3511551" y="2916411"/>
            <a:ext cx="915303" cy="790886"/>
          </a:xfrm>
          <a:prstGeom prst="smileyFace">
            <a:avLst>
              <a:gd name="adj" fmla="val 4653"/>
            </a:avLst>
          </a:prstGeom>
          <a:solidFill>
            <a:srgbClr val="FFFF00"/>
          </a:solidFill>
          <a:ln w="349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endParaRPr sz="135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13" name="Google Shape;613;p29"/>
          <p:cNvSpPr/>
          <p:nvPr/>
        </p:nvSpPr>
        <p:spPr>
          <a:xfrm>
            <a:off x="3910295" y="3722066"/>
            <a:ext cx="789972" cy="712367"/>
          </a:xfrm>
          <a:prstGeom prst="smileyFace">
            <a:avLst>
              <a:gd name="adj" fmla="val 4653"/>
            </a:avLst>
          </a:prstGeom>
          <a:solidFill>
            <a:srgbClr val="FFFF00"/>
          </a:solidFill>
          <a:ln w="349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endParaRPr sz="135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14" name="Google Shape;614;p29"/>
          <p:cNvSpPr/>
          <p:nvPr/>
        </p:nvSpPr>
        <p:spPr>
          <a:xfrm>
            <a:off x="4715533" y="3789256"/>
            <a:ext cx="787036" cy="686222"/>
          </a:xfrm>
          <a:prstGeom prst="smileyFace">
            <a:avLst>
              <a:gd name="adj" fmla="val 4653"/>
            </a:avLst>
          </a:prstGeom>
          <a:solidFill>
            <a:srgbClr val="FFFF00"/>
          </a:solidFill>
          <a:ln w="349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endParaRPr sz="135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15" name="Google Shape;615;p29"/>
          <p:cNvSpPr/>
          <p:nvPr/>
        </p:nvSpPr>
        <p:spPr>
          <a:xfrm>
            <a:off x="4287162" y="5174360"/>
            <a:ext cx="915303" cy="790886"/>
          </a:xfrm>
          <a:prstGeom prst="smileyFace">
            <a:avLst>
              <a:gd name="adj" fmla="val 4653"/>
            </a:avLst>
          </a:prstGeom>
          <a:solidFill>
            <a:srgbClr val="FFFF00"/>
          </a:solidFill>
          <a:ln w="349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endParaRPr sz="135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16" name="Google Shape;616;p29"/>
          <p:cNvSpPr/>
          <p:nvPr/>
        </p:nvSpPr>
        <p:spPr>
          <a:xfrm>
            <a:off x="5156895" y="4545845"/>
            <a:ext cx="878159" cy="691799"/>
          </a:xfrm>
          <a:prstGeom prst="smileyFace">
            <a:avLst>
              <a:gd name="adj" fmla="val 4653"/>
            </a:avLst>
          </a:prstGeom>
          <a:solidFill>
            <a:srgbClr val="FFFF00"/>
          </a:solidFill>
          <a:ln w="349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endParaRPr sz="135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17" name="Google Shape;617;p29"/>
          <p:cNvSpPr/>
          <p:nvPr/>
        </p:nvSpPr>
        <p:spPr>
          <a:xfrm>
            <a:off x="5796231" y="3676049"/>
            <a:ext cx="953369" cy="875219"/>
          </a:xfrm>
          <a:prstGeom prst="noSmoking">
            <a:avLst>
              <a:gd name="adj" fmla="val 18750"/>
            </a:avLst>
          </a:prstGeom>
          <a:solidFill>
            <a:srgbClr val="FF0000"/>
          </a:solidFill>
          <a:ln w="349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endParaRPr sz="135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18" name="Google Shape;618;p29"/>
          <p:cNvSpPr/>
          <p:nvPr/>
        </p:nvSpPr>
        <p:spPr>
          <a:xfrm rot="6567333">
            <a:off x="5803027" y="3712889"/>
            <a:ext cx="939778" cy="875219"/>
          </a:xfrm>
          <a:prstGeom prst="noSmoking">
            <a:avLst>
              <a:gd name="adj" fmla="val 18750"/>
            </a:avLst>
          </a:prstGeom>
          <a:solidFill>
            <a:srgbClr val="FF0000"/>
          </a:solidFill>
          <a:ln w="349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endParaRPr sz="135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31"/>
          <p:cNvSpPr txBox="1">
            <a:spLocks noGrp="1"/>
          </p:cNvSpPr>
          <p:nvPr>
            <p:ph type="title"/>
          </p:nvPr>
        </p:nvSpPr>
        <p:spPr>
          <a:xfrm>
            <a:off x="564042" y="1003373"/>
            <a:ext cx="8579959" cy="253387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69" tIns="34275" rIns="68569" bIns="34275" numCol="1" anchor="t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</a:pPr>
            <a:r>
              <a:rPr lang="en-US" sz="24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Nos paramos </a:t>
            </a:r>
            <a:r>
              <a:rPr lang="en-US" sz="2400" dirty="0" err="1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sobre</a:t>
            </a:r>
            <a:r>
              <a:rPr lang="en-US" sz="24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el </a:t>
            </a:r>
            <a:r>
              <a:rPr lang="en-US" sz="2400" dirty="0" err="1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nodo</a:t>
            </a:r>
            <a:r>
              <a:rPr lang="en-US" sz="24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que </a:t>
            </a:r>
            <a:r>
              <a:rPr lang="en-US" sz="2400" dirty="0" err="1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rompió</a:t>
            </a:r>
            <a:r>
              <a:rPr lang="en-US" sz="24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la </a:t>
            </a:r>
            <a:r>
              <a:rPr lang="en-US" sz="2400" dirty="0" err="1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invariante</a:t>
            </a:r>
            <a:r>
              <a:rPr lang="en-US" sz="24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del AVL (ESE ES ‘p’) y </a:t>
            </a:r>
            <a:r>
              <a:rPr lang="en-US" sz="2400" dirty="0" err="1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continuamos</a:t>
            </a:r>
            <a:r>
              <a:rPr lang="en-US" sz="24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en-US" sz="2400" dirty="0" err="1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sobre</a:t>
            </a:r>
            <a:r>
              <a:rPr lang="en-US" sz="24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el </a:t>
            </a:r>
            <a:r>
              <a:rPr lang="en-US" sz="2400" dirty="0" err="1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camino</a:t>
            </a:r>
            <a:r>
              <a:rPr lang="en-US" sz="24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de </a:t>
            </a:r>
            <a:r>
              <a:rPr lang="en-US" sz="2400" dirty="0" err="1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inserción</a:t>
            </a:r>
            <a:r>
              <a:rPr lang="en-US" sz="24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en-US" sz="2400" dirty="0" err="1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hacia</a:t>
            </a:r>
            <a:r>
              <a:rPr lang="en-US" sz="24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el </a:t>
            </a:r>
            <a:r>
              <a:rPr lang="en-US" sz="2400" dirty="0" err="1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nodo</a:t>
            </a:r>
            <a:r>
              <a:rPr lang="en-US" sz="24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en-US" sz="2400" dirty="0" err="1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insertado</a:t>
            </a:r>
            <a:r>
              <a:rPr lang="en-US" sz="24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para </a:t>
            </a:r>
            <a:r>
              <a:rPr lang="en-US" sz="2400" dirty="0" err="1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elegir</a:t>
            </a:r>
            <a:r>
              <a:rPr lang="en-US" sz="24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en-US" sz="2400" dirty="0" err="1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consecutivamente</a:t>
            </a:r>
            <a:r>
              <a:rPr lang="en-US" sz="24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a ‘q’ y </a:t>
            </a:r>
            <a:r>
              <a:rPr lang="en-US" sz="2400" dirty="0" err="1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luego</a:t>
            </a:r>
            <a:r>
              <a:rPr lang="en-US" sz="24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a ‘r’.</a:t>
            </a:r>
            <a:endParaRPr sz="2400" dirty="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30" name="Google Shape;630;p31"/>
          <p:cNvSpPr/>
          <p:nvPr/>
        </p:nvSpPr>
        <p:spPr>
          <a:xfrm>
            <a:off x="3558886" y="2874891"/>
            <a:ext cx="805070" cy="705679"/>
          </a:xfrm>
          <a:prstGeom prst="ellipse">
            <a:avLst/>
          </a:prstGeom>
          <a:solidFill>
            <a:srgbClr val="7F7F7F"/>
          </a:solidFill>
          <a:ln w="349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</a:pPr>
            <a:endParaRPr sz="36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31" name="Google Shape;631;p31"/>
          <p:cNvSpPr/>
          <p:nvPr/>
        </p:nvSpPr>
        <p:spPr>
          <a:xfrm>
            <a:off x="3767738" y="2939190"/>
            <a:ext cx="387366" cy="577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</a:pPr>
            <a:r>
              <a:rPr lang="en-US" sz="33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7</a:t>
            </a:r>
            <a:endParaRPr sz="33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32" name="Google Shape;632;p31"/>
          <p:cNvSpPr/>
          <p:nvPr/>
        </p:nvSpPr>
        <p:spPr>
          <a:xfrm>
            <a:off x="4406164" y="2249032"/>
            <a:ext cx="805070" cy="705679"/>
          </a:xfrm>
          <a:prstGeom prst="ellipse">
            <a:avLst/>
          </a:prstGeom>
          <a:solidFill>
            <a:srgbClr val="7F7F7F"/>
          </a:solidFill>
          <a:ln w="349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</a:pPr>
            <a:endParaRPr sz="36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33" name="Google Shape;633;p31"/>
          <p:cNvSpPr/>
          <p:nvPr/>
        </p:nvSpPr>
        <p:spPr>
          <a:xfrm>
            <a:off x="4490584" y="2313330"/>
            <a:ext cx="636232" cy="577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</a:pPr>
            <a:r>
              <a:rPr lang="en-US" sz="33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12</a:t>
            </a:r>
            <a:endParaRPr sz="33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34" name="Google Shape;634;p31"/>
          <p:cNvSpPr/>
          <p:nvPr/>
        </p:nvSpPr>
        <p:spPr>
          <a:xfrm>
            <a:off x="1961830" y="4221645"/>
            <a:ext cx="805070" cy="705679"/>
          </a:xfrm>
          <a:prstGeom prst="ellipse">
            <a:avLst/>
          </a:prstGeom>
          <a:solidFill>
            <a:srgbClr val="7F7F7F"/>
          </a:solidFill>
          <a:ln w="349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</a:pPr>
            <a:endParaRPr sz="36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35" name="Google Shape;635;p31"/>
          <p:cNvSpPr/>
          <p:nvPr/>
        </p:nvSpPr>
        <p:spPr>
          <a:xfrm>
            <a:off x="2170682" y="4285943"/>
            <a:ext cx="387366" cy="577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</a:pPr>
            <a:r>
              <a:rPr lang="en-US" sz="33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</a:t>
            </a:r>
            <a:endParaRPr sz="33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36" name="Google Shape;636;p31"/>
          <p:cNvSpPr/>
          <p:nvPr/>
        </p:nvSpPr>
        <p:spPr>
          <a:xfrm>
            <a:off x="5158714" y="4471839"/>
            <a:ext cx="805070" cy="705679"/>
          </a:xfrm>
          <a:prstGeom prst="ellipse">
            <a:avLst/>
          </a:prstGeom>
          <a:solidFill>
            <a:srgbClr val="7F7F7F"/>
          </a:solidFill>
          <a:ln w="349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</a:pPr>
            <a:endParaRPr sz="36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37" name="Google Shape;637;p31"/>
          <p:cNvSpPr/>
          <p:nvPr/>
        </p:nvSpPr>
        <p:spPr>
          <a:xfrm>
            <a:off x="5244576" y="4536137"/>
            <a:ext cx="633347" cy="577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</a:pPr>
            <a:r>
              <a:rPr lang="en-US" sz="33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18</a:t>
            </a:r>
            <a:endParaRPr sz="33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38" name="Google Shape;638;p31"/>
          <p:cNvSpPr/>
          <p:nvPr/>
        </p:nvSpPr>
        <p:spPr>
          <a:xfrm>
            <a:off x="3958809" y="3667077"/>
            <a:ext cx="671325" cy="681331"/>
          </a:xfrm>
          <a:prstGeom prst="ellipse">
            <a:avLst/>
          </a:prstGeom>
          <a:solidFill>
            <a:srgbClr val="7F7F7F"/>
          </a:solidFill>
          <a:ln w="349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</a:pPr>
            <a:endParaRPr sz="36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39" name="Google Shape;639;p31"/>
          <p:cNvSpPr/>
          <p:nvPr/>
        </p:nvSpPr>
        <p:spPr>
          <a:xfrm>
            <a:off x="4125808" y="3706317"/>
            <a:ext cx="336482" cy="577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</a:pPr>
            <a:r>
              <a:rPr lang="en-US" sz="33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8</a:t>
            </a:r>
            <a:endParaRPr sz="33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40" name="Google Shape;640;p31"/>
          <p:cNvSpPr/>
          <p:nvPr/>
        </p:nvSpPr>
        <p:spPr>
          <a:xfrm>
            <a:off x="2766900" y="3570630"/>
            <a:ext cx="805070" cy="705679"/>
          </a:xfrm>
          <a:prstGeom prst="ellipse">
            <a:avLst/>
          </a:prstGeom>
          <a:solidFill>
            <a:srgbClr val="7F7F7F"/>
          </a:solidFill>
          <a:ln w="349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</a:pPr>
            <a:endParaRPr sz="36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41" name="Google Shape;641;p31"/>
          <p:cNvSpPr/>
          <p:nvPr/>
        </p:nvSpPr>
        <p:spPr>
          <a:xfrm>
            <a:off x="2975752" y="3634928"/>
            <a:ext cx="387366" cy="577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</a:pPr>
            <a:r>
              <a:rPr lang="en-US" sz="33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4</a:t>
            </a:r>
            <a:endParaRPr sz="33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42" name="Google Shape;642;p31"/>
          <p:cNvSpPr/>
          <p:nvPr/>
        </p:nvSpPr>
        <p:spPr>
          <a:xfrm>
            <a:off x="5126815" y="2954709"/>
            <a:ext cx="805070" cy="705679"/>
          </a:xfrm>
          <a:prstGeom prst="ellipse">
            <a:avLst/>
          </a:prstGeom>
          <a:solidFill>
            <a:srgbClr val="7F7F7F"/>
          </a:solidFill>
          <a:ln w="349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</a:pPr>
            <a:endParaRPr sz="36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43" name="Google Shape;643;p31"/>
          <p:cNvSpPr/>
          <p:nvPr/>
        </p:nvSpPr>
        <p:spPr>
          <a:xfrm>
            <a:off x="5214241" y="3019008"/>
            <a:ext cx="630221" cy="577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</a:pPr>
            <a:r>
              <a:rPr lang="en-US" sz="33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15</a:t>
            </a:r>
            <a:endParaRPr sz="33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44" name="Google Shape;644;p31"/>
          <p:cNvSpPr/>
          <p:nvPr/>
        </p:nvSpPr>
        <p:spPr>
          <a:xfrm>
            <a:off x="5834203" y="3701862"/>
            <a:ext cx="805070" cy="705679"/>
          </a:xfrm>
          <a:prstGeom prst="ellipse">
            <a:avLst/>
          </a:prstGeom>
          <a:solidFill>
            <a:srgbClr val="7F7F7F"/>
          </a:solidFill>
          <a:ln w="349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</a:pPr>
            <a:endParaRPr sz="36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45" name="Google Shape;645;p31"/>
          <p:cNvSpPr/>
          <p:nvPr/>
        </p:nvSpPr>
        <p:spPr>
          <a:xfrm>
            <a:off x="5921413" y="3766160"/>
            <a:ext cx="630653" cy="577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</a:pPr>
            <a:r>
              <a:rPr lang="en-US" sz="33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19</a:t>
            </a:r>
            <a:endParaRPr sz="33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646" name="Google Shape;646;p31"/>
          <p:cNvCxnSpPr/>
          <p:nvPr/>
        </p:nvCxnSpPr>
        <p:spPr>
          <a:xfrm flipH="1">
            <a:off x="4215482" y="2771546"/>
            <a:ext cx="235800" cy="206688"/>
          </a:xfrm>
          <a:prstGeom prst="straightConnector1">
            <a:avLst/>
          </a:prstGeom>
          <a:noFill/>
          <a:ln w="349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47" name="Google Shape;647;p31"/>
          <p:cNvCxnSpPr/>
          <p:nvPr/>
        </p:nvCxnSpPr>
        <p:spPr>
          <a:xfrm>
            <a:off x="5141230" y="2771141"/>
            <a:ext cx="181643" cy="238539"/>
          </a:xfrm>
          <a:prstGeom prst="straightConnector1">
            <a:avLst/>
          </a:prstGeom>
          <a:noFill/>
          <a:ln w="349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48" name="Google Shape;648;p31"/>
          <p:cNvCxnSpPr/>
          <p:nvPr/>
        </p:nvCxnSpPr>
        <p:spPr>
          <a:xfrm flipH="1">
            <a:off x="3434726" y="3472256"/>
            <a:ext cx="235800" cy="206688"/>
          </a:xfrm>
          <a:prstGeom prst="straightConnector1">
            <a:avLst/>
          </a:prstGeom>
          <a:noFill/>
          <a:ln w="349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49" name="Google Shape;649;p31"/>
          <p:cNvCxnSpPr/>
          <p:nvPr/>
        </p:nvCxnSpPr>
        <p:spPr>
          <a:xfrm flipH="1">
            <a:off x="2642740" y="4133918"/>
            <a:ext cx="235800" cy="206688"/>
          </a:xfrm>
          <a:prstGeom prst="straightConnector1">
            <a:avLst/>
          </a:prstGeom>
          <a:noFill/>
          <a:ln w="349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50" name="Google Shape;650;p31"/>
          <p:cNvCxnSpPr/>
          <p:nvPr/>
        </p:nvCxnSpPr>
        <p:spPr>
          <a:xfrm>
            <a:off x="4199973" y="3486448"/>
            <a:ext cx="94499" cy="180629"/>
          </a:xfrm>
          <a:prstGeom prst="straightConnector1">
            <a:avLst/>
          </a:prstGeom>
          <a:noFill/>
          <a:ln w="349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51" name="Google Shape;651;p31"/>
          <p:cNvCxnSpPr/>
          <p:nvPr/>
        </p:nvCxnSpPr>
        <p:spPr>
          <a:xfrm>
            <a:off x="5812462" y="3547808"/>
            <a:ext cx="181643" cy="238539"/>
          </a:xfrm>
          <a:prstGeom prst="straightConnector1">
            <a:avLst/>
          </a:prstGeom>
          <a:noFill/>
          <a:ln w="349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52" name="Google Shape;652;p31"/>
          <p:cNvCxnSpPr/>
          <p:nvPr/>
        </p:nvCxnSpPr>
        <p:spPr>
          <a:xfrm flipH="1">
            <a:off x="5770100" y="4335731"/>
            <a:ext cx="235800" cy="206688"/>
          </a:xfrm>
          <a:prstGeom prst="straightConnector1">
            <a:avLst/>
          </a:prstGeom>
          <a:noFill/>
          <a:ln w="349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53" name="Google Shape;653;p31"/>
          <p:cNvSpPr/>
          <p:nvPr/>
        </p:nvSpPr>
        <p:spPr>
          <a:xfrm>
            <a:off x="4731062" y="3727141"/>
            <a:ext cx="671325" cy="681331"/>
          </a:xfrm>
          <a:prstGeom prst="ellipse">
            <a:avLst/>
          </a:prstGeom>
          <a:solidFill>
            <a:srgbClr val="7F7F7F"/>
          </a:solidFill>
          <a:ln w="349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</a:pPr>
            <a:endParaRPr sz="36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54" name="Google Shape;654;p31"/>
          <p:cNvSpPr/>
          <p:nvPr/>
        </p:nvSpPr>
        <p:spPr>
          <a:xfrm>
            <a:off x="4676766" y="3774910"/>
            <a:ext cx="779916" cy="530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</a:pPr>
            <a:r>
              <a:rPr lang="en-US" sz="30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13</a:t>
            </a:r>
            <a:endParaRPr sz="30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655" name="Google Shape;655;p31"/>
          <p:cNvCxnSpPr/>
          <p:nvPr/>
        </p:nvCxnSpPr>
        <p:spPr>
          <a:xfrm flipH="1">
            <a:off x="5207730" y="3572782"/>
            <a:ext cx="84326" cy="202128"/>
          </a:xfrm>
          <a:prstGeom prst="straightConnector1">
            <a:avLst/>
          </a:prstGeom>
          <a:noFill/>
          <a:ln w="349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56" name="Google Shape;656;p31"/>
          <p:cNvSpPr/>
          <p:nvPr/>
        </p:nvSpPr>
        <p:spPr>
          <a:xfrm rot="-2711789">
            <a:off x="5041297" y="2708817"/>
            <a:ext cx="345692" cy="477712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B050"/>
          </a:solidFill>
          <a:ln w="349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endParaRPr sz="135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57" name="Google Shape;657;p31"/>
          <p:cNvSpPr/>
          <p:nvPr/>
        </p:nvSpPr>
        <p:spPr>
          <a:xfrm rot="-2711789">
            <a:off x="5741246" y="3459249"/>
            <a:ext cx="345692" cy="477712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B050"/>
          </a:solidFill>
          <a:ln w="349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endParaRPr sz="135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58" name="Google Shape;658;p31"/>
          <p:cNvSpPr/>
          <p:nvPr/>
        </p:nvSpPr>
        <p:spPr>
          <a:xfrm rot="2925187">
            <a:off x="5720614" y="4232052"/>
            <a:ext cx="345692" cy="477712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B050"/>
          </a:solidFill>
          <a:ln w="349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endParaRPr sz="135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59" name="Google Shape;659;p31"/>
          <p:cNvSpPr/>
          <p:nvPr/>
        </p:nvSpPr>
        <p:spPr>
          <a:xfrm>
            <a:off x="4363955" y="5151563"/>
            <a:ext cx="805070" cy="705679"/>
          </a:xfrm>
          <a:prstGeom prst="ellipse">
            <a:avLst/>
          </a:prstGeom>
          <a:solidFill>
            <a:srgbClr val="7F7F7F"/>
          </a:solidFill>
          <a:ln w="349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</a:pPr>
            <a:endParaRPr sz="36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60" name="Google Shape;660;p31"/>
          <p:cNvSpPr/>
          <p:nvPr/>
        </p:nvSpPr>
        <p:spPr>
          <a:xfrm>
            <a:off x="4455611" y="5215861"/>
            <a:ext cx="621758" cy="577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</a:pPr>
            <a:r>
              <a:rPr lang="en-US" sz="33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16</a:t>
            </a:r>
            <a:endParaRPr sz="33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61" name="Google Shape;661;p31"/>
          <p:cNvSpPr/>
          <p:nvPr/>
        </p:nvSpPr>
        <p:spPr>
          <a:xfrm rot="2925187">
            <a:off x="4968384" y="4954008"/>
            <a:ext cx="345692" cy="477712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B050"/>
          </a:solidFill>
          <a:ln w="349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endParaRPr sz="135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62" name="Google Shape;662;p31"/>
          <p:cNvSpPr/>
          <p:nvPr/>
        </p:nvSpPr>
        <p:spPr>
          <a:xfrm rot="2925187">
            <a:off x="4948613" y="4935741"/>
            <a:ext cx="420201" cy="514247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349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endParaRPr sz="135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63" name="Google Shape;663;p31"/>
          <p:cNvSpPr/>
          <p:nvPr/>
        </p:nvSpPr>
        <p:spPr>
          <a:xfrm rot="2925187">
            <a:off x="5679260" y="4215895"/>
            <a:ext cx="420201" cy="514247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349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endParaRPr sz="135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64" name="Google Shape;664;p31"/>
          <p:cNvSpPr txBox="1"/>
          <p:nvPr/>
        </p:nvSpPr>
        <p:spPr>
          <a:xfrm>
            <a:off x="5292056" y="5132700"/>
            <a:ext cx="148995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</a:pPr>
            <a:r>
              <a:rPr lang="en-US" sz="2100" b="1">
                <a:solidFill>
                  <a:srgbClr val="FF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Izquierda</a:t>
            </a:r>
            <a:endParaRPr sz="2100" b="1">
              <a:solidFill>
                <a:srgbClr val="FF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65" name="Google Shape;665;p31"/>
          <p:cNvSpPr txBox="1"/>
          <p:nvPr/>
        </p:nvSpPr>
        <p:spPr>
          <a:xfrm>
            <a:off x="6048113" y="4406513"/>
            <a:ext cx="148995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</a:pPr>
            <a:r>
              <a:rPr lang="en-US" sz="2100" b="1">
                <a:solidFill>
                  <a:srgbClr val="FF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Izquierda</a:t>
            </a:r>
            <a:endParaRPr sz="2100" b="1">
              <a:solidFill>
                <a:srgbClr val="FF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66" name="Google Shape;666;p31"/>
          <p:cNvSpPr txBox="1"/>
          <p:nvPr/>
        </p:nvSpPr>
        <p:spPr>
          <a:xfrm>
            <a:off x="6673238" y="3570629"/>
            <a:ext cx="864705" cy="692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</a:pPr>
            <a:r>
              <a:rPr lang="en-US" sz="4050" b="1" dirty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</a:t>
            </a:r>
            <a:endParaRPr sz="4050" b="1" dirty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67" name="Google Shape;667;p31"/>
          <p:cNvSpPr txBox="1"/>
          <p:nvPr/>
        </p:nvSpPr>
        <p:spPr>
          <a:xfrm>
            <a:off x="5929221" y="4661371"/>
            <a:ext cx="864705" cy="692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</a:pPr>
            <a:r>
              <a:rPr lang="en-US" sz="4050" b="1" dirty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q</a:t>
            </a:r>
            <a:endParaRPr sz="4050" b="1" dirty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68" name="Google Shape;668;p31"/>
          <p:cNvSpPr txBox="1"/>
          <p:nvPr/>
        </p:nvSpPr>
        <p:spPr>
          <a:xfrm>
            <a:off x="5107929" y="5408523"/>
            <a:ext cx="864705" cy="692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</a:pPr>
            <a:r>
              <a:rPr lang="en-US" sz="4050" b="1" dirty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</a:t>
            </a:r>
            <a:endParaRPr sz="4050" b="1" dirty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>
            <a:extLst>
              <a:ext uri="{FF2B5EF4-FFF2-40B4-BE49-F238E27FC236}">
                <a16:creationId xmlns:a16="http://schemas.microsoft.com/office/drawing/2014/main" id="{650220AB-CCAE-49E2-8550-0C296596010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6339" y="215682"/>
            <a:ext cx="8229600" cy="1194204"/>
          </a:xfrm>
        </p:spPr>
        <p:txBody>
          <a:bodyPr/>
          <a:lstStyle/>
          <a:p>
            <a:r>
              <a:rPr lang="es-ES" altLang="es-ES" dirty="0"/>
              <a:t>Rotaciones – FB 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CCB24F47-6E9F-4848-8EC0-F3D13AB04C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3749765"/>
              </p:ext>
            </p:extLst>
          </p:nvPr>
        </p:nvGraphicFramePr>
        <p:xfrm>
          <a:off x="990600" y="1397000"/>
          <a:ext cx="7086600" cy="43942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771650">
                  <a:extLst>
                    <a:ext uri="{9D8B030D-6E8A-4147-A177-3AD203B41FA5}">
                      <a16:colId xmlns:a16="http://schemas.microsoft.com/office/drawing/2014/main" val="3857852246"/>
                    </a:ext>
                  </a:extLst>
                </a:gridCol>
                <a:gridCol w="1771650">
                  <a:extLst>
                    <a:ext uri="{9D8B030D-6E8A-4147-A177-3AD203B41FA5}">
                      <a16:colId xmlns:a16="http://schemas.microsoft.com/office/drawing/2014/main" val="2408495389"/>
                    </a:ext>
                  </a:extLst>
                </a:gridCol>
                <a:gridCol w="1771650">
                  <a:extLst>
                    <a:ext uri="{9D8B030D-6E8A-4147-A177-3AD203B41FA5}">
                      <a16:colId xmlns:a16="http://schemas.microsoft.com/office/drawing/2014/main" val="4192216944"/>
                    </a:ext>
                  </a:extLst>
                </a:gridCol>
                <a:gridCol w="1771650">
                  <a:extLst>
                    <a:ext uri="{9D8B030D-6E8A-4147-A177-3AD203B41FA5}">
                      <a16:colId xmlns:a16="http://schemas.microsoft.com/office/drawing/2014/main" val="658551941"/>
                    </a:ext>
                  </a:extLst>
                </a:gridCol>
              </a:tblGrid>
              <a:tr h="878840"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Rotación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FB (p)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FB (q)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FB (r)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70231821"/>
                  </a:ext>
                </a:extLst>
              </a:tr>
              <a:tr h="878840"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SD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- 2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0 o - 1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97387869"/>
                  </a:ext>
                </a:extLst>
              </a:tr>
              <a:tr h="878840"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SI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0 o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83663392"/>
                  </a:ext>
                </a:extLst>
              </a:tr>
              <a:tr h="878840"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D-ID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- 2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95106382"/>
                  </a:ext>
                </a:extLst>
              </a:tr>
              <a:tr h="878840"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D-DI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- 1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43781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8644789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>
            <a:extLst>
              <a:ext uri="{FF2B5EF4-FFF2-40B4-BE49-F238E27FC236}">
                <a16:creationId xmlns:a16="http://schemas.microsoft.com/office/drawing/2014/main" id="{650220AB-CCAE-49E2-8550-0C296596010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6339" y="215682"/>
            <a:ext cx="8229600" cy="1139825"/>
          </a:xfrm>
        </p:spPr>
        <p:txBody>
          <a:bodyPr/>
          <a:lstStyle/>
          <a:p>
            <a:r>
              <a:rPr lang="es-ES" altLang="es-ES" dirty="0"/>
              <a:t>AVL ejemplos</a:t>
            </a:r>
          </a:p>
        </p:txBody>
      </p:sp>
      <p:pic>
        <p:nvPicPr>
          <p:cNvPr id="2" name="avl rotaciones">
            <a:hlinkClick r:id="" action="ppaction://media"/>
            <a:extLst>
              <a:ext uri="{FF2B5EF4-FFF2-40B4-BE49-F238E27FC236}">
                <a16:creationId xmlns:a16="http://schemas.microsoft.com/office/drawing/2014/main" id="{13C7BB0A-F1BA-4D16-B2A5-69946850F1A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40034" y="1355508"/>
            <a:ext cx="8547037" cy="4804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76336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682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Picture 70">
            <a:extLst>
              <a:ext uri="{FF2B5EF4-FFF2-40B4-BE49-F238E27FC236}">
                <a16:creationId xmlns:a16="http://schemas.microsoft.com/office/drawing/2014/main" id="{91B28F63-CF00-448F-B141-FE33C33B1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3027759" cy="4188315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2AE609E2-8522-44E4-9077-980E5BCF3E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141809" cy="2365453"/>
          </a:xfrm>
          <a:prstGeom prst="rect">
            <a:avLst/>
          </a:prstGeom>
        </p:spPr>
      </p:pic>
      <p:sp>
        <p:nvSpPr>
          <p:cNvPr id="75" name="Oval 74">
            <a:extLst>
              <a:ext uri="{FF2B5EF4-FFF2-40B4-BE49-F238E27FC236}">
                <a16:creationId xmlns:a16="http://schemas.microsoft.com/office/drawing/2014/main" id="{4FA533C5-33E3-4611-AF9F-72811D8B26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56759" y="1676400"/>
            <a:ext cx="211455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77" name="Picture 76">
            <a:extLst>
              <a:ext uri="{FF2B5EF4-FFF2-40B4-BE49-F238E27FC236}">
                <a16:creationId xmlns:a16="http://schemas.microsoft.com/office/drawing/2014/main" id="{8949AD42-25FD-4C3D-9EEE-B7FEC58099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5999559" y="0"/>
            <a:ext cx="1202540" cy="1141407"/>
          </a:xfrm>
          <a:prstGeom prst="rect">
            <a:avLst/>
          </a:prstGeom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6AC7D913-60B7-4603-881B-831DA5D3A9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6454408" y="6096000"/>
            <a:ext cx="745301" cy="762000"/>
          </a:xfrm>
          <a:prstGeom prst="rect">
            <a:avLst/>
          </a:prstGeom>
        </p:spPr>
      </p:pic>
      <p:sp>
        <p:nvSpPr>
          <p:cNvPr id="81" name="Rectangle 80">
            <a:extLst>
              <a:ext uri="{FF2B5EF4-FFF2-40B4-BE49-F238E27FC236}">
                <a16:creationId xmlns:a16="http://schemas.microsoft.com/office/drawing/2014/main" id="{87F0FDC4-AD8C-47D9-9131-623C98ADB0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83" name="Rectangle 82">
            <a:extLst>
              <a:ext uri="{FF2B5EF4-FFF2-40B4-BE49-F238E27FC236}">
                <a16:creationId xmlns:a16="http://schemas.microsoft.com/office/drawing/2014/main" id="{052BEFF1-896C-45B1-B02C-96A6A1BC38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Freeform 36">
            <a:extLst>
              <a:ext uri="{FF2B5EF4-FFF2-40B4-BE49-F238E27FC236}">
                <a16:creationId xmlns:a16="http://schemas.microsoft.com/office/drawing/2014/main" id="{BB237A14-61B1-4C00-A670-5D8D68A866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483477" y="0"/>
            <a:ext cx="419604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Freeform: Shape 86">
            <a:extLst>
              <a:ext uri="{FF2B5EF4-FFF2-40B4-BE49-F238E27FC236}">
                <a16:creationId xmlns:a16="http://schemas.microsoft.com/office/drawing/2014/main" id="{8598F259-6F54-47A3-8D13-1603D786A3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3743184" cy="6858001"/>
          </a:xfrm>
          <a:custGeom>
            <a:avLst/>
            <a:gdLst>
              <a:gd name="connsiteX0" fmla="*/ 3646196 w 4990911"/>
              <a:gd name="connsiteY0" fmla="*/ 0 h 6858001"/>
              <a:gd name="connsiteX1" fmla="*/ 4989734 w 4990911"/>
              <a:gd name="connsiteY1" fmla="*/ 0 h 6858001"/>
              <a:gd name="connsiteX2" fmla="*/ 4964689 w 4990911"/>
              <a:gd name="connsiteY2" fmla="*/ 155677 h 6858001"/>
              <a:gd name="connsiteX3" fmla="*/ 4940820 w 4990911"/>
              <a:gd name="connsiteY3" fmla="*/ 310668 h 6858001"/>
              <a:gd name="connsiteX4" fmla="*/ 4917456 w 4990911"/>
              <a:gd name="connsiteY4" fmla="*/ 466344 h 6858001"/>
              <a:gd name="connsiteX5" fmla="*/ 4897453 w 4990911"/>
              <a:gd name="connsiteY5" fmla="*/ 622707 h 6858001"/>
              <a:gd name="connsiteX6" fmla="*/ 4877282 w 4990911"/>
              <a:gd name="connsiteY6" fmla="*/ 778383 h 6858001"/>
              <a:gd name="connsiteX7" fmla="*/ 4858456 w 4990911"/>
              <a:gd name="connsiteY7" fmla="*/ 934746 h 6858001"/>
              <a:gd name="connsiteX8" fmla="*/ 4842320 w 4990911"/>
              <a:gd name="connsiteY8" fmla="*/ 1089051 h 6858001"/>
              <a:gd name="connsiteX9" fmla="*/ 4827024 w 4990911"/>
              <a:gd name="connsiteY9" fmla="*/ 1245413 h 6858001"/>
              <a:gd name="connsiteX10" fmla="*/ 4813072 w 4990911"/>
              <a:gd name="connsiteY10" fmla="*/ 1401090 h 6858001"/>
              <a:gd name="connsiteX11" fmla="*/ 4800970 w 4990911"/>
              <a:gd name="connsiteY11" fmla="*/ 1554023 h 6858001"/>
              <a:gd name="connsiteX12" fmla="*/ 4788867 w 4990911"/>
              <a:gd name="connsiteY12" fmla="*/ 1709014 h 6858001"/>
              <a:gd name="connsiteX13" fmla="*/ 4778782 w 4990911"/>
              <a:gd name="connsiteY13" fmla="*/ 1861947 h 6858001"/>
              <a:gd name="connsiteX14" fmla="*/ 4770882 w 4990911"/>
              <a:gd name="connsiteY14" fmla="*/ 2014881 h 6858001"/>
              <a:gd name="connsiteX15" fmla="*/ 4762645 w 4990911"/>
              <a:gd name="connsiteY15" fmla="*/ 2167128 h 6858001"/>
              <a:gd name="connsiteX16" fmla="*/ 4755754 w 4990911"/>
              <a:gd name="connsiteY16" fmla="*/ 2318004 h 6858001"/>
              <a:gd name="connsiteX17" fmla="*/ 4750879 w 4990911"/>
              <a:gd name="connsiteY17" fmla="*/ 2467509 h 6858001"/>
              <a:gd name="connsiteX18" fmla="*/ 4746677 w 4990911"/>
              <a:gd name="connsiteY18" fmla="*/ 2617013 h 6858001"/>
              <a:gd name="connsiteX19" fmla="*/ 4742643 w 4990911"/>
              <a:gd name="connsiteY19" fmla="*/ 2765146 h 6858001"/>
              <a:gd name="connsiteX20" fmla="*/ 4740794 w 4990911"/>
              <a:gd name="connsiteY20" fmla="*/ 2911221 h 6858001"/>
              <a:gd name="connsiteX21" fmla="*/ 4738777 w 4990911"/>
              <a:gd name="connsiteY21" fmla="*/ 3057297 h 6858001"/>
              <a:gd name="connsiteX22" fmla="*/ 4737768 w 4990911"/>
              <a:gd name="connsiteY22" fmla="*/ 3201315 h 6858001"/>
              <a:gd name="connsiteX23" fmla="*/ 4738777 w 4990911"/>
              <a:gd name="connsiteY23" fmla="*/ 3343961 h 6858001"/>
              <a:gd name="connsiteX24" fmla="*/ 4738777 w 4990911"/>
              <a:gd name="connsiteY24" fmla="*/ 3485236 h 6858001"/>
              <a:gd name="connsiteX25" fmla="*/ 4740794 w 4990911"/>
              <a:gd name="connsiteY25" fmla="*/ 3625139 h 6858001"/>
              <a:gd name="connsiteX26" fmla="*/ 4743819 w 4990911"/>
              <a:gd name="connsiteY26" fmla="*/ 3762299 h 6858001"/>
              <a:gd name="connsiteX27" fmla="*/ 4746677 w 4990911"/>
              <a:gd name="connsiteY27" fmla="*/ 3898087 h 6858001"/>
              <a:gd name="connsiteX28" fmla="*/ 4749871 w 4990911"/>
              <a:gd name="connsiteY28" fmla="*/ 4031133 h 6858001"/>
              <a:gd name="connsiteX29" fmla="*/ 4754745 w 4990911"/>
              <a:gd name="connsiteY29" fmla="*/ 4163492 h 6858001"/>
              <a:gd name="connsiteX30" fmla="*/ 4759956 w 4990911"/>
              <a:gd name="connsiteY30" fmla="*/ 4293793 h 6858001"/>
              <a:gd name="connsiteX31" fmla="*/ 4764662 w 4990911"/>
              <a:gd name="connsiteY31" fmla="*/ 4421352 h 6858001"/>
              <a:gd name="connsiteX32" fmla="*/ 4777942 w 4990911"/>
              <a:gd name="connsiteY32" fmla="*/ 4670298 h 6858001"/>
              <a:gd name="connsiteX33" fmla="*/ 4792061 w 4990911"/>
              <a:gd name="connsiteY33" fmla="*/ 4908956 h 6858001"/>
              <a:gd name="connsiteX34" fmla="*/ 4806853 w 4990911"/>
              <a:gd name="connsiteY34" fmla="*/ 5138013 h 6858001"/>
              <a:gd name="connsiteX35" fmla="*/ 4823158 w 4990911"/>
              <a:gd name="connsiteY35" fmla="*/ 5354726 h 6858001"/>
              <a:gd name="connsiteX36" fmla="*/ 4840135 w 4990911"/>
              <a:gd name="connsiteY36" fmla="*/ 5561838 h 6858001"/>
              <a:gd name="connsiteX37" fmla="*/ 4858456 w 4990911"/>
              <a:gd name="connsiteY37" fmla="*/ 5753862 h 6858001"/>
              <a:gd name="connsiteX38" fmla="*/ 4876442 w 4990911"/>
              <a:gd name="connsiteY38" fmla="*/ 5934227 h 6858001"/>
              <a:gd name="connsiteX39" fmla="*/ 4894427 w 4990911"/>
              <a:gd name="connsiteY39" fmla="*/ 6100191 h 6858001"/>
              <a:gd name="connsiteX40" fmla="*/ 4911404 w 4990911"/>
              <a:gd name="connsiteY40" fmla="*/ 6252438 h 6858001"/>
              <a:gd name="connsiteX41" fmla="*/ 4927541 w 4990911"/>
              <a:gd name="connsiteY41" fmla="*/ 6387541 h 6858001"/>
              <a:gd name="connsiteX42" fmla="*/ 4942837 w 4990911"/>
              <a:gd name="connsiteY42" fmla="*/ 6509613 h 6858001"/>
              <a:gd name="connsiteX43" fmla="*/ 4955612 w 4990911"/>
              <a:gd name="connsiteY43" fmla="*/ 6612483 h 6858001"/>
              <a:gd name="connsiteX44" fmla="*/ 4967714 w 4990911"/>
              <a:gd name="connsiteY44" fmla="*/ 6698894 h 6858001"/>
              <a:gd name="connsiteX45" fmla="*/ 4985028 w 4990911"/>
              <a:gd name="connsiteY45" fmla="*/ 6817538 h 6858001"/>
              <a:gd name="connsiteX46" fmla="*/ 4990911 w 4990911"/>
              <a:gd name="connsiteY46" fmla="*/ 6858000 h 6858001"/>
              <a:gd name="connsiteX47" fmla="*/ 4085557 w 4990911"/>
              <a:gd name="connsiteY47" fmla="*/ 6858000 h 6858001"/>
              <a:gd name="connsiteX48" fmla="*/ 4085557 w 4990911"/>
              <a:gd name="connsiteY48" fmla="*/ 6858001 h 6858001"/>
              <a:gd name="connsiteX49" fmla="*/ 0 w 4990911"/>
              <a:gd name="connsiteY49" fmla="*/ 6858001 h 6858001"/>
              <a:gd name="connsiteX50" fmla="*/ 0 w 4990911"/>
              <a:gd name="connsiteY50" fmla="*/ 1 h 6858001"/>
              <a:gd name="connsiteX51" fmla="*/ 3646196 w 4990911"/>
              <a:gd name="connsiteY51" fmla="*/ 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4990911" h="6858001">
                <a:moveTo>
                  <a:pt x="3646196" y="0"/>
                </a:moveTo>
                <a:lnTo>
                  <a:pt x="4989734" y="0"/>
                </a:lnTo>
                <a:lnTo>
                  <a:pt x="4964689" y="155677"/>
                </a:lnTo>
                <a:lnTo>
                  <a:pt x="4940820" y="310668"/>
                </a:lnTo>
                <a:lnTo>
                  <a:pt x="4917456" y="466344"/>
                </a:lnTo>
                <a:lnTo>
                  <a:pt x="4897453" y="622707"/>
                </a:lnTo>
                <a:lnTo>
                  <a:pt x="4877282" y="778383"/>
                </a:lnTo>
                <a:lnTo>
                  <a:pt x="4858456" y="934746"/>
                </a:lnTo>
                <a:lnTo>
                  <a:pt x="4842320" y="1089051"/>
                </a:lnTo>
                <a:lnTo>
                  <a:pt x="4827024" y="1245413"/>
                </a:lnTo>
                <a:lnTo>
                  <a:pt x="4813072" y="1401090"/>
                </a:lnTo>
                <a:lnTo>
                  <a:pt x="4800970" y="1554023"/>
                </a:lnTo>
                <a:lnTo>
                  <a:pt x="4788867" y="1709014"/>
                </a:lnTo>
                <a:lnTo>
                  <a:pt x="4778782" y="1861947"/>
                </a:lnTo>
                <a:lnTo>
                  <a:pt x="4770882" y="2014881"/>
                </a:lnTo>
                <a:lnTo>
                  <a:pt x="4762645" y="2167128"/>
                </a:lnTo>
                <a:lnTo>
                  <a:pt x="4755754" y="2318004"/>
                </a:lnTo>
                <a:lnTo>
                  <a:pt x="4750879" y="2467509"/>
                </a:lnTo>
                <a:lnTo>
                  <a:pt x="4746677" y="2617013"/>
                </a:lnTo>
                <a:lnTo>
                  <a:pt x="4742643" y="2765146"/>
                </a:lnTo>
                <a:lnTo>
                  <a:pt x="4740794" y="2911221"/>
                </a:lnTo>
                <a:lnTo>
                  <a:pt x="4738777" y="3057297"/>
                </a:lnTo>
                <a:lnTo>
                  <a:pt x="4737768" y="3201315"/>
                </a:lnTo>
                <a:lnTo>
                  <a:pt x="4738777" y="3343961"/>
                </a:lnTo>
                <a:lnTo>
                  <a:pt x="4738777" y="3485236"/>
                </a:lnTo>
                <a:lnTo>
                  <a:pt x="4740794" y="3625139"/>
                </a:lnTo>
                <a:lnTo>
                  <a:pt x="4743819" y="3762299"/>
                </a:lnTo>
                <a:lnTo>
                  <a:pt x="4746677" y="3898087"/>
                </a:lnTo>
                <a:lnTo>
                  <a:pt x="4749871" y="4031133"/>
                </a:lnTo>
                <a:lnTo>
                  <a:pt x="4754745" y="4163492"/>
                </a:lnTo>
                <a:lnTo>
                  <a:pt x="4759956" y="4293793"/>
                </a:lnTo>
                <a:lnTo>
                  <a:pt x="4764662" y="4421352"/>
                </a:lnTo>
                <a:lnTo>
                  <a:pt x="4777942" y="4670298"/>
                </a:lnTo>
                <a:lnTo>
                  <a:pt x="4792061" y="4908956"/>
                </a:lnTo>
                <a:lnTo>
                  <a:pt x="4806853" y="5138013"/>
                </a:lnTo>
                <a:lnTo>
                  <a:pt x="4823158" y="5354726"/>
                </a:lnTo>
                <a:lnTo>
                  <a:pt x="4840135" y="5561838"/>
                </a:lnTo>
                <a:lnTo>
                  <a:pt x="4858456" y="5753862"/>
                </a:lnTo>
                <a:lnTo>
                  <a:pt x="4876442" y="5934227"/>
                </a:lnTo>
                <a:lnTo>
                  <a:pt x="4894427" y="6100191"/>
                </a:lnTo>
                <a:lnTo>
                  <a:pt x="4911404" y="6252438"/>
                </a:lnTo>
                <a:lnTo>
                  <a:pt x="4927541" y="6387541"/>
                </a:lnTo>
                <a:lnTo>
                  <a:pt x="4942837" y="6509613"/>
                </a:lnTo>
                <a:lnTo>
                  <a:pt x="4955612" y="6612483"/>
                </a:lnTo>
                <a:lnTo>
                  <a:pt x="4967714" y="6698894"/>
                </a:lnTo>
                <a:lnTo>
                  <a:pt x="4985028" y="6817538"/>
                </a:lnTo>
                <a:lnTo>
                  <a:pt x="4990911" y="6858000"/>
                </a:lnTo>
                <a:lnTo>
                  <a:pt x="4085557" y="6858000"/>
                </a:lnTo>
                <a:lnTo>
                  <a:pt x="4085557" y="6858001"/>
                </a:lnTo>
                <a:lnTo>
                  <a:pt x="0" y="6858001"/>
                </a:lnTo>
                <a:lnTo>
                  <a:pt x="0" y="1"/>
                </a:lnTo>
                <a:lnTo>
                  <a:pt x="3646196" y="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0BA768A8-4FED-4ED8-9E46-6BE72188EC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218" name="Rectangle 2">
            <a:extLst>
              <a:ext uri="{FF2B5EF4-FFF2-40B4-BE49-F238E27FC236}">
                <a16:creationId xmlns:a16="http://schemas.microsoft.com/office/drawing/2014/main" id="{650220AB-CCAE-49E2-8550-0C296596010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89857" y="1645920"/>
            <a:ext cx="2642159" cy="4470821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altLang="es-ES" sz="4200" b="0" i="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AVL (ejemplo anterior)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BED95C6-96A5-4480-916D-4A6892EF4F5B}"/>
              </a:ext>
            </a:extLst>
          </p:cNvPr>
          <p:cNvSpPr txBox="1"/>
          <p:nvPr/>
        </p:nvSpPr>
        <p:spPr>
          <a:xfrm>
            <a:off x="3903080" y="1447800"/>
            <a:ext cx="4751063" cy="5029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85750" eaLnBrk="1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sz="2400" b="0" i="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20 </a:t>
            </a:r>
          </a:p>
          <a:p>
            <a:pPr marL="285750" indent="-285750" eaLnBrk="1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sz="2400" b="0" i="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22</a:t>
            </a:r>
          </a:p>
          <a:p>
            <a:pPr marL="285750" indent="-285750" eaLnBrk="1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sz="2400" b="0" i="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25 – SI </a:t>
            </a:r>
          </a:p>
          <a:p>
            <a:pPr marL="285750" indent="-285750" eaLnBrk="1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sz="2400" b="0" i="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18</a:t>
            </a:r>
          </a:p>
          <a:p>
            <a:pPr marL="285750" indent="-285750" eaLnBrk="1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sz="2400" b="0" i="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15 – SD </a:t>
            </a:r>
          </a:p>
          <a:p>
            <a:pPr marL="285750" indent="-285750" eaLnBrk="1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sz="2400" b="0" i="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28</a:t>
            </a:r>
          </a:p>
          <a:p>
            <a:pPr marL="285750" indent="-285750" eaLnBrk="1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sz="2400" b="0" i="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27 – D: DI</a:t>
            </a:r>
          </a:p>
          <a:p>
            <a:pPr marL="285750" indent="-285750" eaLnBrk="1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sz="2400" b="0" i="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13</a:t>
            </a:r>
          </a:p>
          <a:p>
            <a:pPr marL="285750" indent="-285750" eaLnBrk="1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sz="2400" b="0" i="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14 – D: ID</a:t>
            </a:r>
          </a:p>
          <a:p>
            <a:pPr marL="285750" indent="-285750" eaLnBrk="1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sz="2400" b="0" i="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10 – SD </a:t>
            </a:r>
          </a:p>
        </p:txBody>
      </p:sp>
    </p:spTree>
    <p:extLst>
      <p:ext uri="{BB962C8B-B14F-4D97-AF65-F5344CB8AC3E}">
        <p14:creationId xmlns:p14="http://schemas.microsoft.com/office/powerpoint/2010/main" val="3432495919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>
            <a:extLst>
              <a:ext uri="{FF2B5EF4-FFF2-40B4-BE49-F238E27FC236}">
                <a16:creationId xmlns:a16="http://schemas.microsoft.com/office/drawing/2014/main" id="{650220AB-CCAE-49E2-8550-0C296596010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6339" y="215682"/>
            <a:ext cx="8229600" cy="1460718"/>
          </a:xfrm>
        </p:spPr>
        <p:txBody>
          <a:bodyPr/>
          <a:lstStyle/>
          <a:p>
            <a:r>
              <a:rPr lang="es-ES" altLang="es-ES" dirty="0"/>
              <a:t>AVL: objetivo</a:t>
            </a:r>
          </a:p>
        </p:txBody>
      </p:sp>
      <p:pic>
        <p:nvPicPr>
          <p:cNvPr id="2" name="equilibrio">
            <a:hlinkClick r:id="" action="ppaction://media"/>
            <a:extLst>
              <a:ext uri="{FF2B5EF4-FFF2-40B4-BE49-F238E27FC236}">
                <a16:creationId xmlns:a16="http://schemas.microsoft.com/office/drawing/2014/main" id="{55CE4AEA-EFF1-4AB7-B30D-E34304BC557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3098" y="1371600"/>
            <a:ext cx="8676217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01157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9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E78424C-6FD0-41F8-9CAA-5DC19C4235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9144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2891" y="1447800"/>
            <a:ext cx="2331469" cy="45720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b="0" i="0" kern="1200">
                <a:solidFill>
                  <a:srgbClr val="F2F2F2"/>
                </a:solidFill>
                <a:latin typeface="+mj-lt"/>
                <a:ea typeface="+mj-ea"/>
                <a:cs typeface="+mj-cs"/>
              </a:rPr>
              <a:t>Borrar un nodo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DD136760-57DC-4301-8BEA-B71AD2D139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20982" y="0"/>
            <a:ext cx="6023018" cy="6858000"/>
          </a:xfrm>
          <a:custGeom>
            <a:avLst/>
            <a:gdLst>
              <a:gd name="connsiteX0" fmla="*/ 1176 w 8030690"/>
              <a:gd name="connsiteY0" fmla="*/ 0 h 6858000"/>
              <a:gd name="connsiteX1" fmla="*/ 1344715 w 8030690"/>
              <a:gd name="connsiteY1" fmla="*/ 0 h 6858000"/>
              <a:gd name="connsiteX2" fmla="*/ 1344715 w 8030690"/>
              <a:gd name="connsiteY2" fmla="*/ 0 h 6858000"/>
              <a:gd name="connsiteX3" fmla="*/ 8030690 w 8030690"/>
              <a:gd name="connsiteY3" fmla="*/ 0 h 6858000"/>
              <a:gd name="connsiteX4" fmla="*/ 8030690 w 8030690"/>
              <a:gd name="connsiteY4" fmla="*/ 6858000 h 6858000"/>
              <a:gd name="connsiteX5" fmla="*/ 477746 w 8030690"/>
              <a:gd name="connsiteY5" fmla="*/ 6858000 h 6858000"/>
              <a:gd name="connsiteX6" fmla="*/ 477746 w 8030690"/>
              <a:gd name="connsiteY6" fmla="*/ 6858000 h 6858000"/>
              <a:gd name="connsiteX7" fmla="*/ 0 w 8030690"/>
              <a:gd name="connsiteY7" fmla="*/ 6858000 h 6858000"/>
              <a:gd name="connsiteX8" fmla="*/ 5883 w 8030690"/>
              <a:gd name="connsiteY8" fmla="*/ 6817538 h 6858000"/>
              <a:gd name="connsiteX9" fmla="*/ 23196 w 8030690"/>
              <a:gd name="connsiteY9" fmla="*/ 6698894 h 6858000"/>
              <a:gd name="connsiteX10" fmla="*/ 35298 w 8030690"/>
              <a:gd name="connsiteY10" fmla="*/ 6612483 h 6858000"/>
              <a:gd name="connsiteX11" fmla="*/ 48073 w 8030690"/>
              <a:gd name="connsiteY11" fmla="*/ 6509613 h 6858000"/>
              <a:gd name="connsiteX12" fmla="*/ 63369 w 8030690"/>
              <a:gd name="connsiteY12" fmla="*/ 6387541 h 6858000"/>
              <a:gd name="connsiteX13" fmla="*/ 79506 w 8030690"/>
              <a:gd name="connsiteY13" fmla="*/ 6252438 h 6858000"/>
              <a:gd name="connsiteX14" fmla="*/ 96483 w 8030690"/>
              <a:gd name="connsiteY14" fmla="*/ 6100191 h 6858000"/>
              <a:gd name="connsiteX15" fmla="*/ 114468 w 8030690"/>
              <a:gd name="connsiteY15" fmla="*/ 5934227 h 6858000"/>
              <a:gd name="connsiteX16" fmla="*/ 132454 w 8030690"/>
              <a:gd name="connsiteY16" fmla="*/ 5753862 h 6858000"/>
              <a:gd name="connsiteX17" fmla="*/ 150775 w 8030690"/>
              <a:gd name="connsiteY17" fmla="*/ 5561838 h 6858000"/>
              <a:gd name="connsiteX18" fmla="*/ 167752 w 8030690"/>
              <a:gd name="connsiteY18" fmla="*/ 5354726 h 6858000"/>
              <a:gd name="connsiteX19" fmla="*/ 184057 w 8030690"/>
              <a:gd name="connsiteY19" fmla="*/ 5138013 h 6858000"/>
              <a:gd name="connsiteX20" fmla="*/ 198849 w 8030690"/>
              <a:gd name="connsiteY20" fmla="*/ 4908956 h 6858000"/>
              <a:gd name="connsiteX21" fmla="*/ 212968 w 8030690"/>
              <a:gd name="connsiteY21" fmla="*/ 4670298 h 6858000"/>
              <a:gd name="connsiteX22" fmla="*/ 226248 w 8030690"/>
              <a:gd name="connsiteY22" fmla="*/ 4421352 h 6858000"/>
              <a:gd name="connsiteX23" fmla="*/ 230954 w 8030690"/>
              <a:gd name="connsiteY23" fmla="*/ 4293793 h 6858000"/>
              <a:gd name="connsiteX24" fmla="*/ 236165 w 8030690"/>
              <a:gd name="connsiteY24" fmla="*/ 4163491 h 6858000"/>
              <a:gd name="connsiteX25" fmla="*/ 241039 w 8030690"/>
              <a:gd name="connsiteY25" fmla="*/ 4031132 h 6858000"/>
              <a:gd name="connsiteX26" fmla="*/ 244233 w 8030690"/>
              <a:gd name="connsiteY26" fmla="*/ 3898087 h 6858000"/>
              <a:gd name="connsiteX27" fmla="*/ 247091 w 8030690"/>
              <a:gd name="connsiteY27" fmla="*/ 3762298 h 6858000"/>
              <a:gd name="connsiteX28" fmla="*/ 250116 w 8030690"/>
              <a:gd name="connsiteY28" fmla="*/ 3625138 h 6858000"/>
              <a:gd name="connsiteX29" fmla="*/ 252133 w 8030690"/>
              <a:gd name="connsiteY29" fmla="*/ 3485235 h 6858000"/>
              <a:gd name="connsiteX30" fmla="*/ 252133 w 8030690"/>
              <a:gd name="connsiteY30" fmla="*/ 3343960 h 6858000"/>
              <a:gd name="connsiteX31" fmla="*/ 253142 w 8030690"/>
              <a:gd name="connsiteY31" fmla="*/ 3201314 h 6858000"/>
              <a:gd name="connsiteX32" fmla="*/ 252133 w 8030690"/>
              <a:gd name="connsiteY32" fmla="*/ 3057296 h 6858000"/>
              <a:gd name="connsiteX33" fmla="*/ 250116 w 8030690"/>
              <a:gd name="connsiteY33" fmla="*/ 2911221 h 6858000"/>
              <a:gd name="connsiteX34" fmla="*/ 248267 w 8030690"/>
              <a:gd name="connsiteY34" fmla="*/ 2765145 h 6858000"/>
              <a:gd name="connsiteX35" fmla="*/ 244233 w 8030690"/>
              <a:gd name="connsiteY35" fmla="*/ 2617013 h 6858000"/>
              <a:gd name="connsiteX36" fmla="*/ 240031 w 8030690"/>
              <a:gd name="connsiteY36" fmla="*/ 2467508 h 6858000"/>
              <a:gd name="connsiteX37" fmla="*/ 235156 w 8030690"/>
              <a:gd name="connsiteY37" fmla="*/ 2318004 h 6858000"/>
              <a:gd name="connsiteX38" fmla="*/ 228265 w 8030690"/>
              <a:gd name="connsiteY38" fmla="*/ 2167128 h 6858000"/>
              <a:gd name="connsiteX39" fmla="*/ 220028 w 8030690"/>
              <a:gd name="connsiteY39" fmla="*/ 2014880 h 6858000"/>
              <a:gd name="connsiteX40" fmla="*/ 212128 w 8030690"/>
              <a:gd name="connsiteY40" fmla="*/ 1861947 h 6858000"/>
              <a:gd name="connsiteX41" fmla="*/ 202043 w 8030690"/>
              <a:gd name="connsiteY41" fmla="*/ 1709013 h 6858000"/>
              <a:gd name="connsiteX42" fmla="*/ 189940 w 8030690"/>
              <a:gd name="connsiteY42" fmla="*/ 1554023 h 6858000"/>
              <a:gd name="connsiteX43" fmla="*/ 177838 w 8030690"/>
              <a:gd name="connsiteY43" fmla="*/ 1401089 h 6858000"/>
              <a:gd name="connsiteX44" fmla="*/ 163886 w 8030690"/>
              <a:gd name="connsiteY44" fmla="*/ 1245413 h 6858000"/>
              <a:gd name="connsiteX45" fmla="*/ 148590 w 8030690"/>
              <a:gd name="connsiteY45" fmla="*/ 1089050 h 6858000"/>
              <a:gd name="connsiteX46" fmla="*/ 132454 w 8030690"/>
              <a:gd name="connsiteY46" fmla="*/ 934745 h 6858000"/>
              <a:gd name="connsiteX47" fmla="*/ 113628 w 8030690"/>
              <a:gd name="connsiteY47" fmla="*/ 778383 h 6858000"/>
              <a:gd name="connsiteX48" fmla="*/ 93457 w 8030690"/>
              <a:gd name="connsiteY48" fmla="*/ 622706 h 6858000"/>
              <a:gd name="connsiteX49" fmla="*/ 73454 w 8030690"/>
              <a:gd name="connsiteY49" fmla="*/ 466344 h 6858000"/>
              <a:gd name="connsiteX50" fmla="*/ 50090 w 8030690"/>
              <a:gd name="connsiteY50" fmla="*/ 310667 h 6858000"/>
              <a:gd name="connsiteX51" fmla="*/ 26222 w 8030690"/>
              <a:gd name="connsiteY51" fmla="*/ 15567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8030690" h="6858000">
                <a:moveTo>
                  <a:pt x="1176" y="0"/>
                </a:moveTo>
                <a:lnTo>
                  <a:pt x="1344715" y="0"/>
                </a:lnTo>
                <a:lnTo>
                  <a:pt x="1344715" y="0"/>
                </a:lnTo>
                <a:lnTo>
                  <a:pt x="8030690" y="0"/>
                </a:lnTo>
                <a:lnTo>
                  <a:pt x="8030690" y="6858000"/>
                </a:lnTo>
                <a:lnTo>
                  <a:pt x="477746" y="6858000"/>
                </a:lnTo>
                <a:lnTo>
                  <a:pt x="477746" y="6858000"/>
                </a:lnTo>
                <a:lnTo>
                  <a:pt x="0" y="6858000"/>
                </a:lnTo>
                <a:lnTo>
                  <a:pt x="5883" y="6817538"/>
                </a:lnTo>
                <a:lnTo>
                  <a:pt x="23196" y="6698894"/>
                </a:lnTo>
                <a:lnTo>
                  <a:pt x="35298" y="6612483"/>
                </a:lnTo>
                <a:lnTo>
                  <a:pt x="48073" y="6509613"/>
                </a:lnTo>
                <a:lnTo>
                  <a:pt x="63369" y="6387541"/>
                </a:lnTo>
                <a:lnTo>
                  <a:pt x="79506" y="6252438"/>
                </a:lnTo>
                <a:lnTo>
                  <a:pt x="96483" y="6100191"/>
                </a:lnTo>
                <a:lnTo>
                  <a:pt x="114468" y="5934227"/>
                </a:lnTo>
                <a:lnTo>
                  <a:pt x="132454" y="5753862"/>
                </a:lnTo>
                <a:lnTo>
                  <a:pt x="150775" y="5561838"/>
                </a:lnTo>
                <a:lnTo>
                  <a:pt x="167752" y="5354726"/>
                </a:lnTo>
                <a:lnTo>
                  <a:pt x="184057" y="5138013"/>
                </a:lnTo>
                <a:lnTo>
                  <a:pt x="198849" y="4908956"/>
                </a:lnTo>
                <a:lnTo>
                  <a:pt x="212968" y="4670298"/>
                </a:lnTo>
                <a:lnTo>
                  <a:pt x="226248" y="4421352"/>
                </a:lnTo>
                <a:lnTo>
                  <a:pt x="230954" y="4293793"/>
                </a:lnTo>
                <a:lnTo>
                  <a:pt x="236165" y="4163491"/>
                </a:lnTo>
                <a:lnTo>
                  <a:pt x="241039" y="4031132"/>
                </a:lnTo>
                <a:lnTo>
                  <a:pt x="244233" y="3898087"/>
                </a:lnTo>
                <a:lnTo>
                  <a:pt x="247091" y="3762298"/>
                </a:lnTo>
                <a:lnTo>
                  <a:pt x="250116" y="3625138"/>
                </a:lnTo>
                <a:lnTo>
                  <a:pt x="252133" y="3485235"/>
                </a:lnTo>
                <a:lnTo>
                  <a:pt x="252133" y="3343960"/>
                </a:lnTo>
                <a:lnTo>
                  <a:pt x="253142" y="3201314"/>
                </a:lnTo>
                <a:lnTo>
                  <a:pt x="252133" y="3057296"/>
                </a:lnTo>
                <a:lnTo>
                  <a:pt x="250116" y="2911221"/>
                </a:lnTo>
                <a:lnTo>
                  <a:pt x="248267" y="2765145"/>
                </a:lnTo>
                <a:lnTo>
                  <a:pt x="244233" y="2617013"/>
                </a:lnTo>
                <a:lnTo>
                  <a:pt x="240031" y="2467508"/>
                </a:lnTo>
                <a:lnTo>
                  <a:pt x="235156" y="2318004"/>
                </a:lnTo>
                <a:lnTo>
                  <a:pt x="228265" y="2167128"/>
                </a:lnTo>
                <a:lnTo>
                  <a:pt x="220028" y="2014880"/>
                </a:lnTo>
                <a:lnTo>
                  <a:pt x="212128" y="1861947"/>
                </a:lnTo>
                <a:lnTo>
                  <a:pt x="202043" y="1709013"/>
                </a:lnTo>
                <a:lnTo>
                  <a:pt x="189940" y="1554023"/>
                </a:lnTo>
                <a:lnTo>
                  <a:pt x="177838" y="1401089"/>
                </a:lnTo>
                <a:lnTo>
                  <a:pt x="163886" y="1245413"/>
                </a:lnTo>
                <a:lnTo>
                  <a:pt x="148590" y="1089050"/>
                </a:lnTo>
                <a:lnTo>
                  <a:pt x="132454" y="934745"/>
                </a:lnTo>
                <a:lnTo>
                  <a:pt x="113628" y="778383"/>
                </a:lnTo>
                <a:lnTo>
                  <a:pt x="93457" y="622706"/>
                </a:lnTo>
                <a:lnTo>
                  <a:pt x="73454" y="466344"/>
                </a:lnTo>
                <a:lnTo>
                  <a:pt x="50090" y="310667"/>
                </a:lnTo>
                <a:lnTo>
                  <a:pt x="26222" y="1556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Freeform 11">
            <a:extLst>
              <a:ext uri="{FF2B5EF4-FFF2-40B4-BE49-F238E27FC236}">
                <a16:creationId xmlns:a16="http://schemas.microsoft.com/office/drawing/2014/main" id="{BDC58DEA-1307-4F44-AD47-E613D8B76A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961082" y="-1"/>
            <a:ext cx="419604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99B912D-1E4B-42AF-A2BE-CFEFEC916E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7" name="TextBox 4">
            <a:extLst>
              <a:ext uri="{FF2B5EF4-FFF2-40B4-BE49-F238E27FC236}">
                <a16:creationId xmlns:a16="http://schemas.microsoft.com/office/drawing/2014/main" id="{5C1828EB-579D-4FA5-A556-B06EE155482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29392516"/>
              </p:ext>
            </p:extLst>
          </p:nvPr>
        </p:nvGraphicFramePr>
        <p:xfrm>
          <a:off x="3786187" y="1447800"/>
          <a:ext cx="4872038" cy="457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85875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747F1B4-B831-4277-8AB0-32767F7EB7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7">
            <a:extLst>
              <a:ext uri="{FF2B5EF4-FFF2-40B4-BE49-F238E27FC236}">
                <a16:creationId xmlns:a16="http://schemas.microsoft.com/office/drawing/2014/main" id="{D80CFA21-AB7C-4BEB-9BFF-05764FBBF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39954" y="1460230"/>
            <a:ext cx="2604045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6697" y="629267"/>
            <a:ext cx="6939116" cy="101665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2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Método en el borrado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2F7E335-851A-4CAE-B09F-E657819D46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10B541F0-7F6E-402E-84D8-CF96EACA5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762067"/>
            <a:ext cx="9144312" cy="5095933"/>
          </a:xfrm>
          <a:custGeom>
            <a:avLst/>
            <a:gdLst>
              <a:gd name="connsiteX0" fmla="*/ 1 w 12192418"/>
              <a:gd name="connsiteY0" fmla="*/ 0 h 5095933"/>
              <a:gd name="connsiteX1" fmla="*/ 71932 w 12192418"/>
              <a:gd name="connsiteY1" fmla="*/ 12261 h 5095933"/>
              <a:gd name="connsiteX2" fmla="*/ 282849 w 12192418"/>
              <a:gd name="connsiteY2" fmla="*/ 48343 h 5095933"/>
              <a:gd name="connsiteX3" fmla="*/ 436464 w 12192418"/>
              <a:gd name="connsiteY3" fmla="*/ 73565 h 5095933"/>
              <a:gd name="connsiteX4" fmla="*/ 619339 w 12192418"/>
              <a:gd name="connsiteY4" fmla="*/ 100188 h 5095933"/>
              <a:gd name="connsiteX5" fmla="*/ 836351 w 12192418"/>
              <a:gd name="connsiteY5" fmla="*/ 132066 h 5095933"/>
              <a:gd name="connsiteX6" fmla="*/ 1076528 w 12192418"/>
              <a:gd name="connsiteY6" fmla="*/ 165696 h 5095933"/>
              <a:gd name="connsiteX7" fmla="*/ 1347184 w 12192418"/>
              <a:gd name="connsiteY7" fmla="*/ 201077 h 5095933"/>
              <a:gd name="connsiteX8" fmla="*/ 1642223 w 12192418"/>
              <a:gd name="connsiteY8" fmla="*/ 238560 h 5095933"/>
              <a:gd name="connsiteX9" fmla="*/ 1962864 w 12192418"/>
              <a:gd name="connsiteY9" fmla="*/ 276043 h 5095933"/>
              <a:gd name="connsiteX10" fmla="*/ 2304232 w 12192418"/>
              <a:gd name="connsiteY10" fmla="*/ 314227 h 5095933"/>
              <a:gd name="connsiteX11" fmla="*/ 2672421 w 12192418"/>
              <a:gd name="connsiteY11" fmla="*/ 349608 h 5095933"/>
              <a:gd name="connsiteX12" fmla="*/ 3057678 w 12192418"/>
              <a:gd name="connsiteY12" fmla="*/ 383588 h 5095933"/>
              <a:gd name="connsiteX13" fmla="*/ 3464881 w 12192418"/>
              <a:gd name="connsiteY13" fmla="*/ 414415 h 5095933"/>
              <a:gd name="connsiteX14" fmla="*/ 3889152 w 12192418"/>
              <a:gd name="connsiteY14" fmla="*/ 443841 h 5095933"/>
              <a:gd name="connsiteX15" fmla="*/ 4331710 w 12192418"/>
              <a:gd name="connsiteY15" fmla="*/ 471515 h 5095933"/>
              <a:gd name="connsiteX16" fmla="*/ 4558476 w 12192418"/>
              <a:gd name="connsiteY16" fmla="*/ 481324 h 5095933"/>
              <a:gd name="connsiteX17" fmla="*/ 4790118 w 12192418"/>
              <a:gd name="connsiteY17" fmla="*/ 492183 h 5095933"/>
              <a:gd name="connsiteX18" fmla="*/ 5025418 w 12192418"/>
              <a:gd name="connsiteY18" fmla="*/ 502342 h 5095933"/>
              <a:gd name="connsiteX19" fmla="*/ 5261937 w 12192418"/>
              <a:gd name="connsiteY19" fmla="*/ 508998 h 5095933"/>
              <a:gd name="connsiteX20" fmla="*/ 5503332 w 12192418"/>
              <a:gd name="connsiteY20" fmla="*/ 514953 h 5095933"/>
              <a:gd name="connsiteX21" fmla="*/ 5747167 w 12192418"/>
              <a:gd name="connsiteY21" fmla="*/ 521259 h 5095933"/>
              <a:gd name="connsiteX22" fmla="*/ 5995877 w 12192418"/>
              <a:gd name="connsiteY22" fmla="*/ 525463 h 5095933"/>
              <a:gd name="connsiteX23" fmla="*/ 6247026 w 12192418"/>
              <a:gd name="connsiteY23" fmla="*/ 525463 h 5095933"/>
              <a:gd name="connsiteX24" fmla="*/ 6500613 w 12192418"/>
              <a:gd name="connsiteY24" fmla="*/ 527565 h 5095933"/>
              <a:gd name="connsiteX25" fmla="*/ 6756639 w 12192418"/>
              <a:gd name="connsiteY25" fmla="*/ 525463 h 5095933"/>
              <a:gd name="connsiteX26" fmla="*/ 7016322 w 12192418"/>
              <a:gd name="connsiteY26" fmla="*/ 521259 h 5095933"/>
              <a:gd name="connsiteX27" fmla="*/ 7276005 w 12192418"/>
              <a:gd name="connsiteY27" fmla="*/ 517406 h 5095933"/>
              <a:gd name="connsiteX28" fmla="*/ 7539345 w 12192418"/>
              <a:gd name="connsiteY28" fmla="*/ 508998 h 5095933"/>
              <a:gd name="connsiteX29" fmla="*/ 7805124 w 12192418"/>
              <a:gd name="connsiteY29" fmla="*/ 500241 h 5095933"/>
              <a:gd name="connsiteX30" fmla="*/ 8070903 w 12192418"/>
              <a:gd name="connsiteY30" fmla="*/ 490082 h 5095933"/>
              <a:gd name="connsiteX31" fmla="*/ 8339121 w 12192418"/>
              <a:gd name="connsiteY31" fmla="*/ 475719 h 5095933"/>
              <a:gd name="connsiteX32" fmla="*/ 8609776 w 12192418"/>
              <a:gd name="connsiteY32" fmla="*/ 458554 h 5095933"/>
              <a:gd name="connsiteX33" fmla="*/ 8881651 w 12192418"/>
              <a:gd name="connsiteY33" fmla="*/ 442089 h 5095933"/>
              <a:gd name="connsiteX34" fmla="*/ 9153526 w 12192418"/>
              <a:gd name="connsiteY34" fmla="*/ 421071 h 5095933"/>
              <a:gd name="connsiteX35" fmla="*/ 9429058 w 12192418"/>
              <a:gd name="connsiteY35" fmla="*/ 395849 h 5095933"/>
              <a:gd name="connsiteX36" fmla="*/ 9700933 w 12192418"/>
              <a:gd name="connsiteY36" fmla="*/ 370626 h 5095933"/>
              <a:gd name="connsiteX37" fmla="*/ 9977684 w 12192418"/>
              <a:gd name="connsiteY37" fmla="*/ 341551 h 5095933"/>
              <a:gd name="connsiteX38" fmla="*/ 10255655 w 12192418"/>
              <a:gd name="connsiteY38" fmla="*/ 309673 h 5095933"/>
              <a:gd name="connsiteX39" fmla="*/ 10529968 w 12192418"/>
              <a:gd name="connsiteY39" fmla="*/ 276043 h 5095933"/>
              <a:gd name="connsiteX40" fmla="*/ 10807939 w 12192418"/>
              <a:gd name="connsiteY40" fmla="*/ 236809 h 5095933"/>
              <a:gd name="connsiteX41" fmla="*/ 11084690 w 12192418"/>
              <a:gd name="connsiteY41" fmla="*/ 194772 h 5095933"/>
              <a:gd name="connsiteX42" fmla="*/ 11362661 w 12192418"/>
              <a:gd name="connsiteY42" fmla="*/ 153085 h 5095933"/>
              <a:gd name="connsiteX43" fmla="*/ 11639412 w 12192418"/>
              <a:gd name="connsiteY43" fmla="*/ 104392 h 5095933"/>
              <a:gd name="connsiteX44" fmla="*/ 11914945 w 12192418"/>
              <a:gd name="connsiteY44" fmla="*/ 54648 h 5095933"/>
              <a:gd name="connsiteX45" fmla="*/ 12191696 w 12192418"/>
              <a:gd name="connsiteY45" fmla="*/ 2452 h 5095933"/>
              <a:gd name="connsiteX46" fmla="*/ 12191696 w 12192418"/>
              <a:gd name="connsiteY46" fmla="*/ 2109542 h 5095933"/>
              <a:gd name="connsiteX47" fmla="*/ 12191999 w 12192418"/>
              <a:gd name="connsiteY47" fmla="*/ 2109542 h 5095933"/>
              <a:gd name="connsiteX48" fmla="*/ 12191999 w 12192418"/>
              <a:gd name="connsiteY48" fmla="*/ 2802467 h 5095933"/>
              <a:gd name="connsiteX49" fmla="*/ 12192418 w 12192418"/>
              <a:gd name="connsiteY49" fmla="*/ 2802467 h 5095933"/>
              <a:gd name="connsiteX50" fmla="*/ 12192418 w 12192418"/>
              <a:gd name="connsiteY50" fmla="*/ 5095933 h 5095933"/>
              <a:gd name="connsiteX51" fmla="*/ 1 w 12192418"/>
              <a:gd name="connsiteY51" fmla="*/ 5095933 h 5095933"/>
              <a:gd name="connsiteX52" fmla="*/ 1 w 12192418"/>
              <a:gd name="connsiteY52" fmla="*/ 4074529 h 5095933"/>
              <a:gd name="connsiteX53" fmla="*/ 0 w 12192418"/>
              <a:gd name="connsiteY53" fmla="*/ 4074529 h 5095933"/>
              <a:gd name="connsiteX54" fmla="*/ 0 w 12192418"/>
              <a:gd name="connsiteY54" fmla="*/ 2109542 h 5095933"/>
              <a:gd name="connsiteX55" fmla="*/ 1 w 12192418"/>
              <a:gd name="connsiteY55" fmla="*/ 2109542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418" h="5095933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4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7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109542"/>
                </a:lnTo>
                <a:lnTo>
                  <a:pt x="12191999" y="2109542"/>
                </a:lnTo>
                <a:lnTo>
                  <a:pt x="12191999" y="2802467"/>
                </a:lnTo>
                <a:lnTo>
                  <a:pt x="12192418" y="2802467"/>
                </a:lnTo>
                <a:lnTo>
                  <a:pt x="12192418" y="5095933"/>
                </a:lnTo>
                <a:lnTo>
                  <a:pt x="1" y="5095933"/>
                </a:lnTo>
                <a:lnTo>
                  <a:pt x="1" y="4074529"/>
                </a:lnTo>
                <a:lnTo>
                  <a:pt x="0" y="4074529"/>
                </a:lnTo>
                <a:lnTo>
                  <a:pt x="0" y="2109542"/>
                </a:lnTo>
                <a:lnTo>
                  <a:pt x="1" y="21095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graphicFrame>
        <p:nvGraphicFramePr>
          <p:cNvPr id="7" name="TextBox 4">
            <a:extLst>
              <a:ext uri="{FF2B5EF4-FFF2-40B4-BE49-F238E27FC236}">
                <a16:creationId xmlns:a16="http://schemas.microsoft.com/office/drawing/2014/main" id="{57560977-E1D0-4167-BA7B-DE32678230C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00360016"/>
              </p:ext>
            </p:extLst>
          </p:nvPr>
        </p:nvGraphicFramePr>
        <p:xfrm>
          <a:off x="486697" y="2810256"/>
          <a:ext cx="8171528" cy="34042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707625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Conector recto 14"/>
          <p:cNvCxnSpPr>
            <a:stCxn id="8" idx="5"/>
            <a:endCxn id="24" idx="0"/>
          </p:cNvCxnSpPr>
          <p:nvPr/>
        </p:nvCxnSpPr>
        <p:spPr>
          <a:xfrm>
            <a:off x="4663467" y="2818088"/>
            <a:ext cx="777623" cy="5007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Elipse 7"/>
          <p:cNvSpPr/>
          <p:nvPr/>
        </p:nvSpPr>
        <p:spPr>
          <a:xfrm>
            <a:off x="4065795" y="2220416"/>
            <a:ext cx="700216" cy="7002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dirty="0"/>
              <a:t>0</a:t>
            </a:r>
          </a:p>
        </p:txBody>
      </p:sp>
      <p:cxnSp>
        <p:nvCxnSpPr>
          <p:cNvPr id="17" name="Conector recto 16"/>
          <p:cNvCxnSpPr>
            <a:stCxn id="8" idx="3"/>
            <a:endCxn id="16" idx="0"/>
          </p:cNvCxnSpPr>
          <p:nvPr/>
        </p:nvCxnSpPr>
        <p:spPr>
          <a:xfrm flipH="1">
            <a:off x="3461969" y="2818088"/>
            <a:ext cx="706370" cy="5007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ángulo 15"/>
          <p:cNvSpPr/>
          <p:nvPr/>
        </p:nvSpPr>
        <p:spPr>
          <a:xfrm>
            <a:off x="3002280" y="3318850"/>
            <a:ext cx="919378" cy="21065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dirty="0"/>
              <a:t>T1</a:t>
            </a:r>
          </a:p>
        </p:txBody>
      </p:sp>
      <p:sp>
        <p:nvSpPr>
          <p:cNvPr id="57" name="Forma libre 56"/>
          <p:cNvSpPr/>
          <p:nvPr/>
        </p:nvSpPr>
        <p:spPr>
          <a:xfrm>
            <a:off x="3002280" y="3318326"/>
            <a:ext cx="919378" cy="1402328"/>
          </a:xfrm>
          <a:custGeom>
            <a:avLst/>
            <a:gdLst>
              <a:gd name="connsiteX0" fmla="*/ 0 w 919378"/>
              <a:gd name="connsiteY0" fmla="*/ 0 h 1402328"/>
              <a:gd name="connsiteX1" fmla="*/ 919378 w 919378"/>
              <a:gd name="connsiteY1" fmla="*/ 0 h 1402328"/>
              <a:gd name="connsiteX2" fmla="*/ 919378 w 919378"/>
              <a:gd name="connsiteY2" fmla="*/ 1402328 h 1402328"/>
              <a:gd name="connsiteX3" fmla="*/ 0 w 919378"/>
              <a:gd name="connsiteY3" fmla="*/ 1402328 h 1402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9378" h="1402328">
                <a:moveTo>
                  <a:pt x="0" y="0"/>
                </a:moveTo>
                <a:lnTo>
                  <a:pt x="919378" y="0"/>
                </a:lnTo>
                <a:lnTo>
                  <a:pt x="919378" y="1402328"/>
                </a:lnTo>
                <a:lnTo>
                  <a:pt x="0" y="1402328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dirty="0"/>
              <a:t>T1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Extracción</a:t>
            </a:r>
            <a:endParaRPr lang="en-US" dirty="0"/>
          </a:p>
        </p:txBody>
      </p:sp>
      <p:sp>
        <p:nvSpPr>
          <p:cNvPr id="24" name="Rectángulo 23"/>
          <p:cNvSpPr/>
          <p:nvPr/>
        </p:nvSpPr>
        <p:spPr>
          <a:xfrm>
            <a:off x="4981401" y="3318850"/>
            <a:ext cx="919378" cy="21065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dirty="0"/>
              <a:t>T2</a:t>
            </a:r>
          </a:p>
        </p:txBody>
      </p:sp>
      <p:sp>
        <p:nvSpPr>
          <p:cNvPr id="27" name="Rectángulo 26"/>
          <p:cNvSpPr/>
          <p:nvPr/>
        </p:nvSpPr>
        <p:spPr>
          <a:xfrm>
            <a:off x="-105613" y="1219200"/>
            <a:ext cx="3424303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2400" b="0" u="sng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CASO 1(a)</a:t>
            </a:r>
            <a:r>
              <a:rPr lang="es-E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 </a:t>
            </a:r>
          </a:p>
          <a:p>
            <a:pPr algn="ctr"/>
            <a:r>
              <a:rPr lang="es-E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Sin rotaciones</a:t>
            </a:r>
          </a:p>
        </p:txBody>
      </p:sp>
      <p:grpSp>
        <p:nvGrpSpPr>
          <p:cNvPr id="38" name="Grupo 37"/>
          <p:cNvGrpSpPr/>
          <p:nvPr/>
        </p:nvGrpSpPr>
        <p:grpSpPr>
          <a:xfrm>
            <a:off x="3002280" y="4721178"/>
            <a:ext cx="919378" cy="704262"/>
            <a:chOff x="3002280" y="4721178"/>
            <a:chExt cx="919378" cy="704262"/>
          </a:xfrm>
          <a:solidFill>
            <a:srgbClr val="B74D21"/>
          </a:solidFill>
        </p:grpSpPr>
        <p:grpSp>
          <p:nvGrpSpPr>
            <p:cNvPr id="37" name="Grupo 36"/>
            <p:cNvGrpSpPr/>
            <p:nvPr/>
          </p:nvGrpSpPr>
          <p:grpSpPr>
            <a:xfrm>
              <a:off x="3002280" y="4721178"/>
              <a:ext cx="919378" cy="704262"/>
              <a:chOff x="3002280" y="4721178"/>
              <a:chExt cx="919378" cy="704262"/>
            </a:xfrm>
            <a:grpFill/>
          </p:grpSpPr>
          <p:sp>
            <p:nvSpPr>
              <p:cNvPr id="30" name="Rectángulo 29"/>
              <p:cNvSpPr/>
              <p:nvPr/>
            </p:nvSpPr>
            <p:spPr>
              <a:xfrm>
                <a:off x="3002280" y="4721178"/>
                <a:ext cx="919378" cy="704262"/>
              </a:xfrm>
              <a:prstGeom prst="rect">
                <a:avLst/>
              </a:prstGeom>
              <a:grpFill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 dirty="0"/>
              </a:p>
            </p:txBody>
          </p:sp>
          <p:cxnSp>
            <p:nvCxnSpPr>
              <p:cNvPr id="32" name="Conector recto 31"/>
              <p:cNvCxnSpPr/>
              <p:nvPr/>
            </p:nvCxnSpPr>
            <p:spPr>
              <a:xfrm>
                <a:off x="3002280" y="4721178"/>
                <a:ext cx="919378" cy="704262"/>
              </a:xfrm>
              <a:prstGeom prst="line">
                <a:avLst/>
              </a:prstGeom>
              <a:grpFill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34" name="Conector recto 33"/>
            <p:cNvCxnSpPr/>
            <p:nvPr/>
          </p:nvCxnSpPr>
          <p:spPr>
            <a:xfrm flipH="1">
              <a:off x="3002280" y="4721178"/>
              <a:ext cx="919378" cy="704262"/>
            </a:xfrm>
            <a:prstGeom prst="line">
              <a:avLst/>
            </a:prstGeom>
            <a:grpFill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0" name="Rectángulo 39"/>
          <p:cNvSpPr/>
          <p:nvPr/>
        </p:nvSpPr>
        <p:spPr>
          <a:xfrm>
            <a:off x="801885" y="4888643"/>
            <a:ext cx="3424303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Eliminar</a:t>
            </a:r>
          </a:p>
        </p:txBody>
      </p:sp>
      <p:sp>
        <p:nvSpPr>
          <p:cNvPr id="43" name="Rectángulo 42"/>
          <p:cNvSpPr/>
          <p:nvPr/>
        </p:nvSpPr>
        <p:spPr>
          <a:xfrm>
            <a:off x="4811726" y="2385858"/>
            <a:ext cx="2936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AR" i="1" dirty="0"/>
              <a:t>p</a:t>
            </a:r>
          </a:p>
        </p:txBody>
      </p:sp>
      <p:grpSp>
        <p:nvGrpSpPr>
          <p:cNvPr id="70" name="Grupo 69"/>
          <p:cNvGrpSpPr/>
          <p:nvPr/>
        </p:nvGrpSpPr>
        <p:grpSpPr>
          <a:xfrm>
            <a:off x="4981401" y="4734646"/>
            <a:ext cx="919378" cy="704262"/>
            <a:chOff x="4981401" y="4734646"/>
            <a:chExt cx="919378" cy="704262"/>
          </a:xfrm>
        </p:grpSpPr>
        <p:grpSp>
          <p:nvGrpSpPr>
            <p:cNvPr id="69" name="Grupo 68"/>
            <p:cNvGrpSpPr/>
            <p:nvPr/>
          </p:nvGrpSpPr>
          <p:grpSpPr>
            <a:xfrm>
              <a:off x="4981401" y="4734646"/>
              <a:ext cx="919378" cy="704262"/>
              <a:chOff x="4981401" y="4734646"/>
              <a:chExt cx="919378" cy="704262"/>
            </a:xfrm>
          </p:grpSpPr>
          <p:sp>
            <p:nvSpPr>
              <p:cNvPr id="62" name="Rectángulo 61"/>
              <p:cNvSpPr/>
              <p:nvPr/>
            </p:nvSpPr>
            <p:spPr>
              <a:xfrm>
                <a:off x="4981401" y="4734646"/>
                <a:ext cx="919378" cy="704262"/>
              </a:xfrm>
              <a:prstGeom prst="rect">
                <a:avLst/>
              </a:prstGeom>
              <a:solidFill>
                <a:srgbClr val="B74D2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 dirty="0"/>
              </a:p>
            </p:txBody>
          </p:sp>
          <p:cxnSp>
            <p:nvCxnSpPr>
              <p:cNvPr id="63" name="Conector recto 62"/>
              <p:cNvCxnSpPr/>
              <p:nvPr/>
            </p:nvCxnSpPr>
            <p:spPr>
              <a:xfrm>
                <a:off x="4981401" y="4734646"/>
                <a:ext cx="919378" cy="704262"/>
              </a:xfrm>
              <a:prstGeom prst="line">
                <a:avLst/>
              </a:prstGeom>
              <a:solidFill>
                <a:srgbClr val="B74D21"/>
              </a:solidFill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61" name="Conector recto 60"/>
            <p:cNvCxnSpPr/>
            <p:nvPr/>
          </p:nvCxnSpPr>
          <p:spPr>
            <a:xfrm flipH="1">
              <a:off x="4981401" y="4734646"/>
              <a:ext cx="919378" cy="704262"/>
            </a:xfrm>
            <a:prstGeom prst="line">
              <a:avLst/>
            </a:prstGeom>
            <a:solidFill>
              <a:srgbClr val="B74D21"/>
            </a:solidFill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4" name="Rectángulo 63"/>
          <p:cNvSpPr/>
          <p:nvPr/>
        </p:nvSpPr>
        <p:spPr>
          <a:xfrm>
            <a:off x="5961889" y="4902111"/>
            <a:ext cx="1099934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Eliminar</a:t>
            </a:r>
          </a:p>
        </p:txBody>
      </p:sp>
      <p:sp>
        <p:nvSpPr>
          <p:cNvPr id="68" name="Forma libre 67"/>
          <p:cNvSpPr/>
          <p:nvPr/>
        </p:nvSpPr>
        <p:spPr>
          <a:xfrm>
            <a:off x="4981401" y="3318850"/>
            <a:ext cx="919378" cy="1402328"/>
          </a:xfrm>
          <a:custGeom>
            <a:avLst/>
            <a:gdLst>
              <a:gd name="connsiteX0" fmla="*/ 0 w 919378"/>
              <a:gd name="connsiteY0" fmla="*/ 0 h 1402328"/>
              <a:gd name="connsiteX1" fmla="*/ 919378 w 919378"/>
              <a:gd name="connsiteY1" fmla="*/ 0 h 1402328"/>
              <a:gd name="connsiteX2" fmla="*/ 919378 w 919378"/>
              <a:gd name="connsiteY2" fmla="*/ 1402328 h 1402328"/>
              <a:gd name="connsiteX3" fmla="*/ 0 w 919378"/>
              <a:gd name="connsiteY3" fmla="*/ 1402328 h 1402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9378" h="1402328">
                <a:moveTo>
                  <a:pt x="0" y="0"/>
                </a:moveTo>
                <a:lnTo>
                  <a:pt x="919378" y="0"/>
                </a:lnTo>
                <a:lnTo>
                  <a:pt x="919378" y="1402328"/>
                </a:lnTo>
                <a:lnTo>
                  <a:pt x="0" y="1402328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dirty="0"/>
              <a:t>T2</a:t>
            </a:r>
          </a:p>
        </p:txBody>
      </p:sp>
      <p:sp>
        <p:nvSpPr>
          <p:cNvPr id="58" name="Elipse 57"/>
          <p:cNvSpPr/>
          <p:nvPr/>
        </p:nvSpPr>
        <p:spPr>
          <a:xfrm>
            <a:off x="4069492" y="2220416"/>
            <a:ext cx="700216" cy="7002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dirty="0"/>
              <a:t>1</a:t>
            </a:r>
          </a:p>
        </p:txBody>
      </p:sp>
      <p:sp>
        <p:nvSpPr>
          <p:cNvPr id="74" name="Elipse 73"/>
          <p:cNvSpPr/>
          <p:nvPr/>
        </p:nvSpPr>
        <p:spPr>
          <a:xfrm>
            <a:off x="4069492" y="2220416"/>
            <a:ext cx="700216" cy="7002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dirty="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3039281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7" dur="1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0" dur="1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4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5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5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4" dur="1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7" dur="1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4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8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8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8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6" grpId="0" animBg="1"/>
      <p:bldP spid="16" grpId="1" animBg="1"/>
      <p:bldP spid="57" grpId="0" animBg="1"/>
      <p:bldP spid="24" grpId="0" animBg="1"/>
      <p:bldP spid="24" grpId="1" animBg="1"/>
      <p:bldP spid="27" grpId="0"/>
      <p:bldP spid="40" grpId="0"/>
      <p:bldP spid="40" grpId="1"/>
      <p:bldP spid="43" grpId="0"/>
      <p:bldP spid="64" grpId="0"/>
      <p:bldP spid="64" grpId="1"/>
      <p:bldP spid="68" grpId="0" animBg="1"/>
      <p:bldP spid="58" grpId="0" animBg="1"/>
      <p:bldP spid="74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Conector recto 14"/>
          <p:cNvCxnSpPr>
            <a:stCxn id="83" idx="3"/>
            <a:endCxn id="54" idx="0"/>
          </p:cNvCxnSpPr>
          <p:nvPr/>
        </p:nvCxnSpPr>
        <p:spPr>
          <a:xfrm flipH="1">
            <a:off x="2771610" y="2379618"/>
            <a:ext cx="751577" cy="4822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16"/>
          <p:cNvCxnSpPr>
            <a:stCxn id="83" idx="5"/>
            <a:endCxn id="65" idx="0"/>
          </p:cNvCxnSpPr>
          <p:nvPr/>
        </p:nvCxnSpPr>
        <p:spPr>
          <a:xfrm>
            <a:off x="3887962" y="2379618"/>
            <a:ext cx="941973" cy="2428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ector recto 77"/>
          <p:cNvCxnSpPr>
            <a:stCxn id="65" idx="3"/>
            <a:endCxn id="16" idx="0"/>
          </p:cNvCxnSpPr>
          <p:nvPr/>
        </p:nvCxnSpPr>
        <p:spPr>
          <a:xfrm flipH="1">
            <a:off x="4233335" y="3062810"/>
            <a:ext cx="414212" cy="3552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ector recto 79"/>
          <p:cNvCxnSpPr>
            <a:stCxn id="65" idx="5"/>
            <a:endCxn id="69" idx="0"/>
          </p:cNvCxnSpPr>
          <p:nvPr/>
        </p:nvCxnSpPr>
        <p:spPr>
          <a:xfrm>
            <a:off x="5012322" y="3062810"/>
            <a:ext cx="457452" cy="3552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Elipse 7"/>
          <p:cNvSpPr/>
          <p:nvPr/>
        </p:nvSpPr>
        <p:spPr>
          <a:xfrm>
            <a:off x="3447641" y="1939608"/>
            <a:ext cx="515869" cy="51586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1400" dirty="0"/>
              <a:t>1</a:t>
            </a:r>
          </a:p>
        </p:txBody>
      </p:sp>
      <p:sp>
        <p:nvSpPr>
          <p:cNvPr id="83" name="Elipse 82"/>
          <p:cNvSpPr/>
          <p:nvPr/>
        </p:nvSpPr>
        <p:spPr>
          <a:xfrm>
            <a:off x="3447640" y="1939296"/>
            <a:ext cx="515869" cy="51586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1400" dirty="0"/>
              <a:t>2</a:t>
            </a:r>
          </a:p>
        </p:txBody>
      </p:sp>
      <p:sp>
        <p:nvSpPr>
          <p:cNvPr id="55" name="Forma libre 54"/>
          <p:cNvSpPr/>
          <p:nvPr/>
        </p:nvSpPr>
        <p:spPr>
          <a:xfrm>
            <a:off x="2435337" y="2861672"/>
            <a:ext cx="677331" cy="1033134"/>
          </a:xfrm>
          <a:custGeom>
            <a:avLst/>
            <a:gdLst>
              <a:gd name="connsiteX0" fmla="*/ 0 w 919378"/>
              <a:gd name="connsiteY0" fmla="*/ 0 h 1402328"/>
              <a:gd name="connsiteX1" fmla="*/ 919378 w 919378"/>
              <a:gd name="connsiteY1" fmla="*/ 0 h 1402328"/>
              <a:gd name="connsiteX2" fmla="*/ 919378 w 919378"/>
              <a:gd name="connsiteY2" fmla="*/ 1402328 h 1402328"/>
              <a:gd name="connsiteX3" fmla="*/ 0 w 919378"/>
              <a:gd name="connsiteY3" fmla="*/ 1402328 h 1402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9378" h="1402328">
                <a:moveTo>
                  <a:pt x="0" y="0"/>
                </a:moveTo>
                <a:lnTo>
                  <a:pt x="919378" y="0"/>
                </a:lnTo>
                <a:lnTo>
                  <a:pt x="919378" y="1402328"/>
                </a:lnTo>
                <a:lnTo>
                  <a:pt x="0" y="1402328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dirty="0"/>
              <a:t>T1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Extracción</a:t>
            </a:r>
            <a:endParaRPr lang="en-US" dirty="0"/>
          </a:p>
        </p:txBody>
      </p:sp>
      <p:sp>
        <p:nvSpPr>
          <p:cNvPr id="27" name="Rectángulo 26"/>
          <p:cNvSpPr/>
          <p:nvPr/>
        </p:nvSpPr>
        <p:spPr>
          <a:xfrm>
            <a:off x="-213102" y="1103293"/>
            <a:ext cx="3424303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2000" b="0" u="sng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CASO 2</a:t>
            </a:r>
            <a:r>
              <a:rPr lang="es-E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 </a:t>
            </a:r>
          </a:p>
          <a:p>
            <a:pPr algn="ctr"/>
            <a:r>
              <a:rPr lang="es-ES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Rotación simple</a:t>
            </a:r>
          </a:p>
          <a:p>
            <a:pPr algn="ctr"/>
            <a:r>
              <a:rPr lang="es-ES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Izquierda (</a:t>
            </a:r>
            <a:r>
              <a:rPr lang="es-ES" sz="16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antihorario</a:t>
            </a:r>
            <a:r>
              <a:rPr lang="es-E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</a:t>
            </a:r>
            <a:endParaRPr lang="es-E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" name="Rectángulo 15"/>
          <p:cNvSpPr/>
          <p:nvPr/>
        </p:nvSpPr>
        <p:spPr>
          <a:xfrm>
            <a:off x="3894669" y="3418056"/>
            <a:ext cx="677331" cy="15519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dirty="0"/>
              <a:t>T2</a:t>
            </a:r>
          </a:p>
        </p:txBody>
      </p:sp>
      <p:sp>
        <p:nvSpPr>
          <p:cNvPr id="43" name="Rectángulo 42"/>
          <p:cNvSpPr/>
          <p:nvPr/>
        </p:nvSpPr>
        <p:spPr>
          <a:xfrm>
            <a:off x="3955808" y="2063291"/>
            <a:ext cx="2936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AR" i="1" dirty="0"/>
              <a:t>p</a:t>
            </a:r>
          </a:p>
        </p:txBody>
      </p:sp>
      <p:sp>
        <p:nvSpPr>
          <p:cNvPr id="54" name="Rectángulo 53"/>
          <p:cNvSpPr/>
          <p:nvPr/>
        </p:nvSpPr>
        <p:spPr>
          <a:xfrm>
            <a:off x="2432944" y="2861865"/>
            <a:ext cx="677331" cy="15519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dirty="0"/>
              <a:t>T1</a:t>
            </a:r>
          </a:p>
        </p:txBody>
      </p:sp>
      <p:grpSp>
        <p:nvGrpSpPr>
          <p:cNvPr id="56" name="Grupo 55"/>
          <p:cNvGrpSpPr/>
          <p:nvPr/>
        </p:nvGrpSpPr>
        <p:grpSpPr>
          <a:xfrm>
            <a:off x="2432944" y="3895193"/>
            <a:ext cx="677331" cy="518849"/>
            <a:chOff x="3002280" y="4721178"/>
            <a:chExt cx="919378" cy="704262"/>
          </a:xfrm>
          <a:solidFill>
            <a:srgbClr val="B74D21"/>
          </a:solidFill>
        </p:grpSpPr>
        <p:grpSp>
          <p:nvGrpSpPr>
            <p:cNvPr id="59" name="Grupo 58"/>
            <p:cNvGrpSpPr/>
            <p:nvPr/>
          </p:nvGrpSpPr>
          <p:grpSpPr>
            <a:xfrm>
              <a:off x="3002280" y="4721178"/>
              <a:ext cx="919378" cy="704262"/>
              <a:chOff x="3002280" y="4721178"/>
              <a:chExt cx="919378" cy="704262"/>
            </a:xfrm>
            <a:grpFill/>
          </p:grpSpPr>
          <p:sp>
            <p:nvSpPr>
              <p:cNvPr id="61" name="Rectángulo 60"/>
              <p:cNvSpPr/>
              <p:nvPr/>
            </p:nvSpPr>
            <p:spPr>
              <a:xfrm>
                <a:off x="3002280" y="4721178"/>
                <a:ext cx="919378" cy="704262"/>
              </a:xfrm>
              <a:prstGeom prst="rect">
                <a:avLst/>
              </a:prstGeom>
              <a:grpFill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 dirty="0"/>
              </a:p>
            </p:txBody>
          </p:sp>
          <p:cxnSp>
            <p:nvCxnSpPr>
              <p:cNvPr id="62" name="Conector recto 61"/>
              <p:cNvCxnSpPr/>
              <p:nvPr/>
            </p:nvCxnSpPr>
            <p:spPr>
              <a:xfrm>
                <a:off x="3002280" y="4721178"/>
                <a:ext cx="919378" cy="704262"/>
              </a:xfrm>
              <a:prstGeom prst="line">
                <a:avLst/>
              </a:prstGeom>
              <a:grpFill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60" name="Conector recto 59"/>
            <p:cNvCxnSpPr/>
            <p:nvPr/>
          </p:nvCxnSpPr>
          <p:spPr>
            <a:xfrm flipH="1">
              <a:off x="3002280" y="4721178"/>
              <a:ext cx="919378" cy="704262"/>
            </a:xfrm>
            <a:prstGeom prst="line">
              <a:avLst/>
            </a:prstGeom>
            <a:grpFill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9" name="Rectángulo 68"/>
          <p:cNvSpPr/>
          <p:nvPr/>
        </p:nvSpPr>
        <p:spPr>
          <a:xfrm>
            <a:off x="5131108" y="3418056"/>
            <a:ext cx="677331" cy="15519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dirty="0"/>
              <a:t>T3</a:t>
            </a:r>
          </a:p>
        </p:txBody>
      </p:sp>
      <p:sp>
        <p:nvSpPr>
          <p:cNvPr id="65" name="Elipse 64"/>
          <p:cNvSpPr/>
          <p:nvPr/>
        </p:nvSpPr>
        <p:spPr>
          <a:xfrm>
            <a:off x="4572000" y="2622488"/>
            <a:ext cx="515869" cy="51586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1400" dirty="0"/>
              <a:t>0</a:t>
            </a:r>
          </a:p>
        </p:txBody>
      </p:sp>
      <p:sp>
        <p:nvSpPr>
          <p:cNvPr id="89" name="Rectángulo 88"/>
          <p:cNvSpPr/>
          <p:nvPr/>
        </p:nvSpPr>
        <p:spPr>
          <a:xfrm>
            <a:off x="5106436" y="2693478"/>
            <a:ext cx="2888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AR" i="1" dirty="0"/>
              <a:t>q</a:t>
            </a:r>
          </a:p>
        </p:txBody>
      </p:sp>
      <p:sp>
        <p:nvSpPr>
          <p:cNvPr id="102" name="Rectángulo 101"/>
          <p:cNvSpPr/>
          <p:nvPr/>
        </p:nvSpPr>
        <p:spPr>
          <a:xfrm>
            <a:off x="228585" y="3985340"/>
            <a:ext cx="3424303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Eliminar</a:t>
            </a:r>
          </a:p>
        </p:txBody>
      </p:sp>
      <p:sp>
        <p:nvSpPr>
          <p:cNvPr id="108" name="Flecha curvada hacia arriba 107"/>
          <p:cNvSpPr/>
          <p:nvPr/>
        </p:nvSpPr>
        <p:spPr>
          <a:xfrm rot="13306849">
            <a:off x="4792692" y="2317674"/>
            <a:ext cx="751816" cy="314503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solidFill>
                <a:schemeClr val="tx1"/>
              </a:solidFill>
            </a:endParaRPr>
          </a:p>
        </p:txBody>
      </p:sp>
      <p:sp>
        <p:nvSpPr>
          <p:cNvPr id="110" name="Abrir llave 109"/>
          <p:cNvSpPr/>
          <p:nvPr/>
        </p:nvSpPr>
        <p:spPr>
          <a:xfrm>
            <a:off x="1940736" y="2894512"/>
            <a:ext cx="284304" cy="1000294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11" name="CuadroTexto 110"/>
          <p:cNvSpPr txBox="1"/>
          <p:nvPr/>
        </p:nvSpPr>
        <p:spPr>
          <a:xfrm>
            <a:off x="1460516" y="3240433"/>
            <a:ext cx="4922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400" dirty="0"/>
              <a:t>h -1</a:t>
            </a:r>
          </a:p>
        </p:txBody>
      </p:sp>
      <p:sp>
        <p:nvSpPr>
          <p:cNvPr id="114" name="Abrir llave 113"/>
          <p:cNvSpPr/>
          <p:nvPr/>
        </p:nvSpPr>
        <p:spPr>
          <a:xfrm>
            <a:off x="3550180" y="3418056"/>
            <a:ext cx="284304" cy="1551984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15" name="CuadroTexto 114"/>
          <p:cNvSpPr txBox="1"/>
          <p:nvPr/>
        </p:nvSpPr>
        <p:spPr>
          <a:xfrm>
            <a:off x="3265719" y="4036872"/>
            <a:ext cx="2482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400" dirty="0"/>
              <a:t>h</a:t>
            </a:r>
          </a:p>
        </p:txBody>
      </p:sp>
      <p:sp>
        <p:nvSpPr>
          <p:cNvPr id="116" name="Abrir llave 115"/>
          <p:cNvSpPr/>
          <p:nvPr/>
        </p:nvSpPr>
        <p:spPr>
          <a:xfrm rot="10800000">
            <a:off x="5857247" y="3414768"/>
            <a:ext cx="284304" cy="1551984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17" name="CuadroTexto 116"/>
          <p:cNvSpPr txBox="1"/>
          <p:nvPr/>
        </p:nvSpPr>
        <p:spPr>
          <a:xfrm>
            <a:off x="6119328" y="4035318"/>
            <a:ext cx="2482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400" dirty="0"/>
              <a:t>h</a:t>
            </a:r>
          </a:p>
        </p:txBody>
      </p:sp>
    </p:spTree>
    <p:extLst>
      <p:ext uri="{BB962C8B-B14F-4D97-AF65-F5344CB8AC3E}">
        <p14:creationId xmlns:p14="http://schemas.microsoft.com/office/powerpoint/2010/main" val="3072955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6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6" dur="1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9" dur="1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9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94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9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4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30" presetClass="emph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10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11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12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113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30" presetClass="emph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22" dur="500" fill="hold"/>
                                        <p:tgtEl>
                                          <p:spTgt spid="65">
                                            <p:bg/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23" dur="500" fill="hold"/>
                                        <p:tgtEl>
                                          <p:spTgt spid="65">
                                            <p:bg/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24" dur="500" fill="hold"/>
                                        <p:tgtEl>
                                          <p:spTgt spid="65">
                                            <p:bg/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125" dur="500" fill="hold"/>
                                        <p:tgtEl>
                                          <p:spTgt spid="65">
                                            <p:bg/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30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27" dur="500" fill="hold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28" dur="500" fill="hold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29" dur="500" fill="hold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130" dur="500" fill="hold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8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34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8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9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4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64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2.59259E-6 L 5E-6 -0.13704 " pathEditMode="relative" rAng="0" ptsTypes="AA">
                                      <p:cBhvr>
                                        <p:cTn id="168" dur="2000" fill="hold"/>
                                        <p:tgtEl>
                                          <p:spTgt spid="65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852"/>
                                    </p:animMotion>
                                  </p:childTnLst>
                                </p:cTn>
                              </p:par>
                              <p:par>
                                <p:cTn id="169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04 2.22222E-6 L 0.00104 -0.13195 " pathEditMode="relative" rAng="0" ptsTypes="AA">
                                      <p:cBhvr>
                                        <p:cTn id="170" dur="2000" fill="hold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597"/>
                                    </p:animMotion>
                                  </p:childTnLst>
                                </p:cTn>
                              </p:par>
                              <p:par>
                                <p:cTn id="171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4.07407E-6 L 4.44444E-6 -0.13681 " pathEditMode="relative" rAng="0" ptsTypes="AA">
                                      <p:cBhvr>
                                        <p:cTn id="172" dur="2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85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3.7037E-7 L 1.66667E-6 0.05278 " pathEditMode="relative" rAng="0" ptsTypes="AA">
                                      <p:cBhvr>
                                        <p:cTn id="176" dur="1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639"/>
                                    </p:animMotion>
                                  </p:childTnLst>
                                </p:cTn>
                              </p:par>
                              <p:par>
                                <p:cTn id="17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2.22222E-6 L -1.11111E-6 0.04444 " pathEditMode="relative" rAng="0" ptsTypes="AA">
                                      <p:cBhvr>
                                        <p:cTn id="178" dur="1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2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-2.59259E-6 L 1.38889E-6 0.08542 " pathEditMode="relative" rAng="0" ptsTypes="AA">
                                      <p:cBhvr>
                                        <p:cTn id="182" dur="1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259"/>
                                    </p:animMotion>
                                  </p:childTnLst>
                                </p:cTn>
                              </p:par>
                              <p:par>
                                <p:cTn id="18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2.59259E-6 L 2.22222E-6 0.07986 " pathEditMode="relative" rAng="0" ptsTypes="AA">
                                      <p:cBhvr>
                                        <p:cTn id="184" dur="1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981"/>
                                    </p:animMotion>
                                  </p:childTnLst>
                                </p:cTn>
                              </p:par>
                              <p:par>
                                <p:cTn id="18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2.59259E-6 L -1.94444E-6 0.07315 " pathEditMode="relative" rAng="0" ptsTypes="AA">
                                      <p:cBhvr>
                                        <p:cTn id="186" dur="1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657"/>
                                    </p:animMotion>
                                  </p:childTnLst>
                                </p:cTn>
                              </p:par>
                              <p:par>
                                <p:cTn id="187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-4.07407E-6 L -2.77778E-7 -0.09976 " pathEditMode="relative" rAng="0" ptsTypes="AA">
                                      <p:cBhvr>
                                        <p:cTn id="188" dur="2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00"/>
                                    </p:animMotion>
                                  </p:childTnLst>
                                </p:cTn>
                              </p:par>
                              <p:par>
                                <p:cTn id="189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-1.11111E-6 L 3.61111E-6 -0.09375 " pathEditMode="relative" rAng="0" ptsTypes="AA">
                                      <p:cBhvr>
                                        <p:cTn id="190" dur="2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699"/>
                                    </p:animMotion>
                                  </p:childTnLst>
                                </p:cTn>
                              </p:par>
                              <p:par>
                                <p:cTn id="191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3.7037E-7 L -2.5E-6 -0.09352 " pathEditMode="relative" rAng="0" ptsTypes="AA">
                                      <p:cBhvr>
                                        <p:cTn id="192" dur="2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67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83" grpId="0" animBg="1"/>
      <p:bldP spid="83" grpId="1" animBg="1"/>
      <p:bldP spid="83" grpId="2" animBg="1"/>
      <p:bldP spid="55" grpId="0" animBg="1"/>
      <p:bldP spid="55" grpId="1" animBg="1"/>
      <p:bldP spid="16" grpId="0" animBg="1"/>
      <p:bldP spid="43" grpId="0"/>
      <p:bldP spid="43" grpId="1"/>
      <p:bldP spid="54" grpId="0" animBg="1"/>
      <p:bldP spid="54" grpId="1" animBg="1"/>
      <p:bldP spid="69" grpId="0" animBg="1"/>
      <p:bldP spid="69" grpId="1" animBg="1"/>
      <p:bldP spid="65" grpId="0" animBg="1"/>
      <p:bldP spid="65" grpId="1" uiExpand="1" build="allAtOnce" animBg="1"/>
      <p:bldP spid="65" grpId="2" build="allAtOnce" animBg="1"/>
      <p:bldP spid="89" grpId="0"/>
      <p:bldP spid="89" grpId="1"/>
      <p:bldP spid="102" grpId="0"/>
      <p:bldP spid="102" grpId="1"/>
      <p:bldP spid="108" grpId="0" animBg="1"/>
      <p:bldP spid="108" grpId="1" animBg="1"/>
      <p:bldP spid="108" grpId="2" animBg="1"/>
      <p:bldP spid="110" grpId="0" animBg="1"/>
      <p:bldP spid="110" grpId="1" animBg="1"/>
      <p:bldP spid="111" grpId="0"/>
      <p:bldP spid="111" grpId="1"/>
      <p:bldP spid="114" grpId="0" animBg="1"/>
      <p:bldP spid="115" grpId="0"/>
      <p:bldP spid="116" grpId="0" animBg="1"/>
      <p:bldP spid="116" grpId="1" animBg="1"/>
      <p:bldP spid="117" grpId="0"/>
      <p:bldP spid="117" grpId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0" name="Conector recto 79"/>
          <p:cNvCxnSpPr>
            <a:stCxn id="65" idx="5"/>
            <a:endCxn id="69" idx="0"/>
          </p:cNvCxnSpPr>
          <p:nvPr/>
        </p:nvCxnSpPr>
        <p:spPr>
          <a:xfrm>
            <a:off x="5012322" y="2105833"/>
            <a:ext cx="457452" cy="6655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14"/>
          <p:cNvCxnSpPr>
            <a:stCxn id="83" idx="3"/>
          </p:cNvCxnSpPr>
          <p:nvPr/>
        </p:nvCxnSpPr>
        <p:spPr>
          <a:xfrm flipH="1">
            <a:off x="2774002" y="2707770"/>
            <a:ext cx="749186" cy="7102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ector recto 77"/>
          <p:cNvCxnSpPr/>
          <p:nvPr/>
        </p:nvCxnSpPr>
        <p:spPr>
          <a:xfrm>
            <a:off x="3887963" y="2718014"/>
            <a:ext cx="345372" cy="7328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16"/>
          <p:cNvCxnSpPr>
            <a:stCxn id="83" idx="0"/>
            <a:endCxn id="65" idx="3"/>
          </p:cNvCxnSpPr>
          <p:nvPr/>
        </p:nvCxnSpPr>
        <p:spPr>
          <a:xfrm flipV="1">
            <a:off x="3705576" y="2105833"/>
            <a:ext cx="941971" cy="1616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Elipse 82"/>
          <p:cNvSpPr/>
          <p:nvPr/>
        </p:nvSpPr>
        <p:spPr>
          <a:xfrm>
            <a:off x="3447641" y="2267448"/>
            <a:ext cx="515869" cy="51586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1400" dirty="0"/>
              <a:t>2</a:t>
            </a:r>
          </a:p>
        </p:txBody>
      </p:sp>
      <p:sp>
        <p:nvSpPr>
          <p:cNvPr id="55" name="Forma libre 54"/>
          <p:cNvSpPr/>
          <p:nvPr/>
        </p:nvSpPr>
        <p:spPr>
          <a:xfrm>
            <a:off x="2435337" y="3418056"/>
            <a:ext cx="677331" cy="1033134"/>
          </a:xfrm>
          <a:custGeom>
            <a:avLst/>
            <a:gdLst>
              <a:gd name="connsiteX0" fmla="*/ 0 w 919378"/>
              <a:gd name="connsiteY0" fmla="*/ 0 h 1402328"/>
              <a:gd name="connsiteX1" fmla="*/ 919378 w 919378"/>
              <a:gd name="connsiteY1" fmla="*/ 0 h 1402328"/>
              <a:gd name="connsiteX2" fmla="*/ 919378 w 919378"/>
              <a:gd name="connsiteY2" fmla="*/ 1402328 h 1402328"/>
              <a:gd name="connsiteX3" fmla="*/ 0 w 919378"/>
              <a:gd name="connsiteY3" fmla="*/ 1402328 h 1402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9378" h="1402328">
                <a:moveTo>
                  <a:pt x="0" y="0"/>
                </a:moveTo>
                <a:lnTo>
                  <a:pt x="919378" y="0"/>
                </a:lnTo>
                <a:lnTo>
                  <a:pt x="919378" y="1402328"/>
                </a:lnTo>
                <a:lnTo>
                  <a:pt x="0" y="1402328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dirty="0"/>
              <a:t>T1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Extracción</a:t>
            </a:r>
            <a:endParaRPr lang="en-US" dirty="0"/>
          </a:p>
        </p:txBody>
      </p:sp>
      <p:sp>
        <p:nvSpPr>
          <p:cNvPr id="27" name="Rectángulo 26"/>
          <p:cNvSpPr/>
          <p:nvPr/>
        </p:nvSpPr>
        <p:spPr>
          <a:xfrm>
            <a:off x="-213102" y="1103293"/>
            <a:ext cx="3424303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2000" b="0" u="sng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CASO 2</a:t>
            </a:r>
            <a:r>
              <a:rPr lang="es-E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 </a:t>
            </a:r>
          </a:p>
          <a:p>
            <a:pPr algn="ctr"/>
            <a:r>
              <a:rPr lang="es-ES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Rotación simple</a:t>
            </a:r>
          </a:p>
          <a:p>
            <a:pPr algn="ctr"/>
            <a:r>
              <a:rPr lang="es-ES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Izquierda (</a:t>
            </a:r>
            <a:r>
              <a:rPr lang="es-ES" sz="16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antihorario</a:t>
            </a:r>
            <a:r>
              <a:rPr lang="es-E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</a:t>
            </a:r>
            <a:endParaRPr lang="es-E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" name="Rectángulo 15"/>
          <p:cNvSpPr/>
          <p:nvPr/>
        </p:nvSpPr>
        <p:spPr>
          <a:xfrm>
            <a:off x="3894669" y="3418056"/>
            <a:ext cx="677331" cy="15519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dirty="0"/>
              <a:t>T2</a:t>
            </a:r>
          </a:p>
        </p:txBody>
      </p:sp>
      <p:sp>
        <p:nvSpPr>
          <p:cNvPr id="43" name="Rectángulo 42"/>
          <p:cNvSpPr/>
          <p:nvPr/>
        </p:nvSpPr>
        <p:spPr>
          <a:xfrm>
            <a:off x="3959659" y="2338438"/>
            <a:ext cx="2936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AR" i="1" dirty="0"/>
              <a:t>p</a:t>
            </a:r>
          </a:p>
        </p:txBody>
      </p:sp>
      <p:sp>
        <p:nvSpPr>
          <p:cNvPr id="69" name="Rectángulo 68"/>
          <p:cNvSpPr/>
          <p:nvPr/>
        </p:nvSpPr>
        <p:spPr>
          <a:xfrm>
            <a:off x="5131108" y="2771407"/>
            <a:ext cx="677331" cy="15519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dirty="0"/>
              <a:t>T3</a:t>
            </a:r>
          </a:p>
        </p:txBody>
      </p:sp>
      <p:sp>
        <p:nvSpPr>
          <p:cNvPr id="65" name="Elipse 64"/>
          <p:cNvSpPr/>
          <p:nvPr/>
        </p:nvSpPr>
        <p:spPr>
          <a:xfrm>
            <a:off x="4572000" y="1665511"/>
            <a:ext cx="515869" cy="51586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1400" dirty="0"/>
              <a:t>0</a:t>
            </a:r>
          </a:p>
        </p:txBody>
      </p:sp>
      <p:sp>
        <p:nvSpPr>
          <p:cNvPr id="89" name="Rectángulo 88"/>
          <p:cNvSpPr/>
          <p:nvPr/>
        </p:nvSpPr>
        <p:spPr>
          <a:xfrm>
            <a:off x="5106436" y="1736501"/>
            <a:ext cx="2888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AR" i="1" dirty="0"/>
              <a:t>q</a:t>
            </a:r>
          </a:p>
        </p:txBody>
      </p:sp>
      <p:sp>
        <p:nvSpPr>
          <p:cNvPr id="110" name="Abrir llave 109"/>
          <p:cNvSpPr/>
          <p:nvPr/>
        </p:nvSpPr>
        <p:spPr>
          <a:xfrm>
            <a:off x="1940736" y="3450896"/>
            <a:ext cx="284304" cy="1000294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11" name="CuadroTexto 110"/>
          <p:cNvSpPr txBox="1"/>
          <p:nvPr/>
        </p:nvSpPr>
        <p:spPr>
          <a:xfrm>
            <a:off x="1460516" y="3796817"/>
            <a:ext cx="4922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400" dirty="0"/>
              <a:t>h -1</a:t>
            </a:r>
          </a:p>
        </p:txBody>
      </p:sp>
      <p:sp>
        <p:nvSpPr>
          <p:cNvPr id="114" name="Abrir llave 113"/>
          <p:cNvSpPr/>
          <p:nvPr/>
        </p:nvSpPr>
        <p:spPr>
          <a:xfrm>
            <a:off x="3550180" y="3418056"/>
            <a:ext cx="284304" cy="1551984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15" name="CuadroTexto 114"/>
          <p:cNvSpPr txBox="1"/>
          <p:nvPr/>
        </p:nvSpPr>
        <p:spPr>
          <a:xfrm>
            <a:off x="3265719" y="4036872"/>
            <a:ext cx="2482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400" dirty="0"/>
              <a:t>h</a:t>
            </a:r>
          </a:p>
        </p:txBody>
      </p:sp>
      <p:sp>
        <p:nvSpPr>
          <p:cNvPr id="116" name="Abrir llave 115"/>
          <p:cNvSpPr/>
          <p:nvPr/>
        </p:nvSpPr>
        <p:spPr>
          <a:xfrm rot="10800000">
            <a:off x="5857247" y="2768119"/>
            <a:ext cx="284304" cy="1551984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17" name="CuadroTexto 116"/>
          <p:cNvSpPr txBox="1"/>
          <p:nvPr/>
        </p:nvSpPr>
        <p:spPr>
          <a:xfrm>
            <a:off x="6119328" y="3388669"/>
            <a:ext cx="2482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400" dirty="0"/>
              <a:t>h</a:t>
            </a:r>
          </a:p>
        </p:txBody>
      </p:sp>
      <p:sp>
        <p:nvSpPr>
          <p:cNvPr id="41" name="Elipse 40"/>
          <p:cNvSpPr/>
          <p:nvPr/>
        </p:nvSpPr>
        <p:spPr>
          <a:xfrm>
            <a:off x="4572000" y="1665511"/>
            <a:ext cx="515869" cy="51586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1400" dirty="0"/>
              <a:t>-1</a:t>
            </a:r>
          </a:p>
        </p:txBody>
      </p:sp>
      <p:sp>
        <p:nvSpPr>
          <p:cNvPr id="44" name="Elipse 43"/>
          <p:cNvSpPr/>
          <p:nvPr/>
        </p:nvSpPr>
        <p:spPr>
          <a:xfrm>
            <a:off x="3443790" y="2267447"/>
            <a:ext cx="515869" cy="51586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1400" dirty="0"/>
              <a:t>1</a:t>
            </a:r>
          </a:p>
        </p:txBody>
      </p:sp>
      <p:sp>
        <p:nvSpPr>
          <p:cNvPr id="3" name="CuadroTexto 2"/>
          <p:cNvSpPr txBox="1"/>
          <p:nvPr/>
        </p:nvSpPr>
        <p:spPr>
          <a:xfrm>
            <a:off x="6932564" y="2466306"/>
            <a:ext cx="1445203" cy="92333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AR" dirty="0"/>
              <a:t>La altura h del árbol no cambia</a:t>
            </a:r>
          </a:p>
        </p:txBody>
      </p:sp>
    </p:spTree>
    <p:extLst>
      <p:ext uri="{BB962C8B-B14F-4D97-AF65-F5344CB8AC3E}">
        <p14:creationId xmlns:p14="http://schemas.microsoft.com/office/powerpoint/2010/main" val="3342325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4" grpId="0" animBg="1"/>
      <p:bldP spid="3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ángulo 34"/>
          <p:cNvSpPr/>
          <p:nvPr/>
        </p:nvSpPr>
        <p:spPr>
          <a:xfrm>
            <a:off x="2432944" y="2861865"/>
            <a:ext cx="677331" cy="15519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dirty="0"/>
              <a:t>T1</a:t>
            </a: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Extracción</a:t>
            </a:r>
            <a:endParaRPr lang="es-AR" dirty="0"/>
          </a:p>
        </p:txBody>
      </p:sp>
      <p:sp>
        <p:nvSpPr>
          <p:cNvPr id="4" name="Rectángulo 3"/>
          <p:cNvSpPr/>
          <p:nvPr/>
        </p:nvSpPr>
        <p:spPr>
          <a:xfrm>
            <a:off x="-702734" y="1056382"/>
            <a:ext cx="4572000" cy="1077218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s-ES" sz="2400" u="sng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CASO 3.a</a:t>
            </a:r>
            <a:r>
              <a:rPr lang="es-E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 </a:t>
            </a:r>
          </a:p>
          <a:p>
            <a:pPr algn="ctr"/>
            <a:r>
              <a:rPr lang="es-E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Rotación simple</a:t>
            </a:r>
          </a:p>
          <a:p>
            <a:pPr algn="ctr"/>
            <a:r>
              <a:rPr lang="es-E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Izquierda (</a:t>
            </a:r>
            <a:r>
              <a:rPr lang="es-ES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antihorario</a:t>
            </a:r>
            <a:r>
              <a:rPr lang="es-E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</a:t>
            </a:r>
          </a:p>
        </p:txBody>
      </p:sp>
      <p:cxnSp>
        <p:nvCxnSpPr>
          <p:cNvPr id="26" name="Conector recto 25"/>
          <p:cNvCxnSpPr>
            <a:stCxn id="31" idx="3"/>
            <a:endCxn id="35" idx="0"/>
          </p:cNvCxnSpPr>
          <p:nvPr/>
        </p:nvCxnSpPr>
        <p:spPr>
          <a:xfrm flipH="1">
            <a:off x="2771610" y="2379618"/>
            <a:ext cx="751577" cy="4822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cto 26"/>
          <p:cNvCxnSpPr>
            <a:stCxn id="31" idx="5"/>
            <a:endCxn id="42" idx="0"/>
          </p:cNvCxnSpPr>
          <p:nvPr/>
        </p:nvCxnSpPr>
        <p:spPr>
          <a:xfrm>
            <a:off x="3887962" y="2379618"/>
            <a:ext cx="941973" cy="2428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cto 27"/>
          <p:cNvCxnSpPr>
            <a:stCxn id="42" idx="3"/>
          </p:cNvCxnSpPr>
          <p:nvPr/>
        </p:nvCxnSpPr>
        <p:spPr>
          <a:xfrm flipH="1">
            <a:off x="4233335" y="3062810"/>
            <a:ext cx="414212" cy="3552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recto 28"/>
          <p:cNvCxnSpPr>
            <a:stCxn id="42" idx="5"/>
            <a:endCxn id="41" idx="0"/>
          </p:cNvCxnSpPr>
          <p:nvPr/>
        </p:nvCxnSpPr>
        <p:spPr>
          <a:xfrm>
            <a:off x="5012322" y="3062810"/>
            <a:ext cx="457452" cy="3552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Elipse 29"/>
          <p:cNvSpPr/>
          <p:nvPr/>
        </p:nvSpPr>
        <p:spPr>
          <a:xfrm>
            <a:off x="3447641" y="1939608"/>
            <a:ext cx="515869" cy="51586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1400" dirty="0"/>
              <a:t>1</a:t>
            </a:r>
          </a:p>
        </p:txBody>
      </p:sp>
      <p:sp>
        <p:nvSpPr>
          <p:cNvPr id="31" name="Elipse 30"/>
          <p:cNvSpPr/>
          <p:nvPr/>
        </p:nvSpPr>
        <p:spPr>
          <a:xfrm>
            <a:off x="3447640" y="1939296"/>
            <a:ext cx="515869" cy="51586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1400" dirty="0"/>
              <a:t>2</a:t>
            </a:r>
          </a:p>
        </p:txBody>
      </p:sp>
      <p:sp>
        <p:nvSpPr>
          <p:cNvPr id="32" name="Forma libre 31"/>
          <p:cNvSpPr/>
          <p:nvPr/>
        </p:nvSpPr>
        <p:spPr>
          <a:xfrm>
            <a:off x="2435337" y="2861672"/>
            <a:ext cx="677331" cy="1033134"/>
          </a:xfrm>
          <a:custGeom>
            <a:avLst/>
            <a:gdLst>
              <a:gd name="connsiteX0" fmla="*/ 0 w 919378"/>
              <a:gd name="connsiteY0" fmla="*/ 0 h 1402328"/>
              <a:gd name="connsiteX1" fmla="*/ 919378 w 919378"/>
              <a:gd name="connsiteY1" fmla="*/ 0 h 1402328"/>
              <a:gd name="connsiteX2" fmla="*/ 919378 w 919378"/>
              <a:gd name="connsiteY2" fmla="*/ 1402328 h 1402328"/>
              <a:gd name="connsiteX3" fmla="*/ 0 w 919378"/>
              <a:gd name="connsiteY3" fmla="*/ 1402328 h 1402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9378" h="1402328">
                <a:moveTo>
                  <a:pt x="0" y="0"/>
                </a:moveTo>
                <a:lnTo>
                  <a:pt x="919378" y="0"/>
                </a:lnTo>
                <a:lnTo>
                  <a:pt x="919378" y="1402328"/>
                </a:lnTo>
                <a:lnTo>
                  <a:pt x="0" y="1402328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dirty="0"/>
              <a:t>T1</a:t>
            </a:r>
          </a:p>
        </p:txBody>
      </p:sp>
      <p:sp>
        <p:nvSpPr>
          <p:cNvPr id="34" name="Rectángulo 33"/>
          <p:cNvSpPr/>
          <p:nvPr/>
        </p:nvSpPr>
        <p:spPr>
          <a:xfrm>
            <a:off x="3955808" y="2063291"/>
            <a:ext cx="2936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AR" i="1" dirty="0"/>
              <a:t>p</a:t>
            </a:r>
          </a:p>
        </p:txBody>
      </p:sp>
      <p:grpSp>
        <p:nvGrpSpPr>
          <p:cNvPr id="36" name="Grupo 35"/>
          <p:cNvGrpSpPr/>
          <p:nvPr/>
        </p:nvGrpSpPr>
        <p:grpSpPr>
          <a:xfrm>
            <a:off x="2432944" y="3895193"/>
            <a:ext cx="677331" cy="518849"/>
            <a:chOff x="3002280" y="4721178"/>
            <a:chExt cx="919378" cy="704262"/>
          </a:xfrm>
          <a:solidFill>
            <a:srgbClr val="B74D21"/>
          </a:solidFill>
        </p:grpSpPr>
        <p:grpSp>
          <p:nvGrpSpPr>
            <p:cNvPr id="37" name="Grupo 36"/>
            <p:cNvGrpSpPr/>
            <p:nvPr/>
          </p:nvGrpSpPr>
          <p:grpSpPr>
            <a:xfrm>
              <a:off x="3002280" y="4721178"/>
              <a:ext cx="919378" cy="704262"/>
              <a:chOff x="3002280" y="4721178"/>
              <a:chExt cx="919378" cy="704262"/>
            </a:xfrm>
            <a:grpFill/>
          </p:grpSpPr>
          <p:sp>
            <p:nvSpPr>
              <p:cNvPr id="39" name="Rectángulo 38"/>
              <p:cNvSpPr/>
              <p:nvPr/>
            </p:nvSpPr>
            <p:spPr>
              <a:xfrm>
                <a:off x="3002280" y="4721178"/>
                <a:ext cx="919378" cy="704262"/>
              </a:xfrm>
              <a:prstGeom prst="rect">
                <a:avLst/>
              </a:prstGeom>
              <a:grpFill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 dirty="0"/>
              </a:p>
            </p:txBody>
          </p:sp>
          <p:cxnSp>
            <p:nvCxnSpPr>
              <p:cNvPr id="40" name="Conector recto 39"/>
              <p:cNvCxnSpPr/>
              <p:nvPr/>
            </p:nvCxnSpPr>
            <p:spPr>
              <a:xfrm>
                <a:off x="3002280" y="4721178"/>
                <a:ext cx="919378" cy="704262"/>
              </a:xfrm>
              <a:prstGeom prst="line">
                <a:avLst/>
              </a:prstGeom>
              <a:grpFill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38" name="Conector recto 37"/>
            <p:cNvCxnSpPr/>
            <p:nvPr/>
          </p:nvCxnSpPr>
          <p:spPr>
            <a:xfrm flipH="1">
              <a:off x="3002280" y="4721178"/>
              <a:ext cx="919378" cy="704262"/>
            </a:xfrm>
            <a:prstGeom prst="line">
              <a:avLst/>
            </a:prstGeom>
            <a:grpFill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1" name="Rectángulo 40"/>
          <p:cNvSpPr/>
          <p:nvPr/>
        </p:nvSpPr>
        <p:spPr>
          <a:xfrm>
            <a:off x="5131108" y="3418056"/>
            <a:ext cx="677331" cy="15519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dirty="0"/>
              <a:t>T3</a:t>
            </a:r>
          </a:p>
        </p:txBody>
      </p:sp>
      <p:sp>
        <p:nvSpPr>
          <p:cNvPr id="42" name="Elipse 41"/>
          <p:cNvSpPr/>
          <p:nvPr/>
        </p:nvSpPr>
        <p:spPr>
          <a:xfrm>
            <a:off x="4572000" y="2622488"/>
            <a:ext cx="515869" cy="51586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1400" dirty="0"/>
              <a:t>1</a:t>
            </a:r>
          </a:p>
        </p:txBody>
      </p:sp>
      <p:sp>
        <p:nvSpPr>
          <p:cNvPr id="43" name="Rectángulo 42"/>
          <p:cNvSpPr/>
          <p:nvPr/>
        </p:nvSpPr>
        <p:spPr>
          <a:xfrm>
            <a:off x="5106436" y="2693478"/>
            <a:ext cx="2888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AR" i="1" dirty="0"/>
              <a:t>q</a:t>
            </a:r>
          </a:p>
        </p:txBody>
      </p:sp>
      <p:sp>
        <p:nvSpPr>
          <p:cNvPr id="44" name="Flecha curvada hacia arriba 43"/>
          <p:cNvSpPr/>
          <p:nvPr/>
        </p:nvSpPr>
        <p:spPr>
          <a:xfrm rot="13306849">
            <a:off x="4935145" y="2341258"/>
            <a:ext cx="391925" cy="197486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solidFill>
                <a:schemeClr val="tx1"/>
              </a:solidFill>
            </a:endParaRPr>
          </a:p>
        </p:txBody>
      </p:sp>
      <p:sp>
        <p:nvSpPr>
          <p:cNvPr id="45" name="Abrir llave 44"/>
          <p:cNvSpPr/>
          <p:nvPr/>
        </p:nvSpPr>
        <p:spPr>
          <a:xfrm>
            <a:off x="1940736" y="2894512"/>
            <a:ext cx="284304" cy="1000294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46" name="CuadroTexto 45"/>
          <p:cNvSpPr txBox="1"/>
          <p:nvPr/>
        </p:nvSpPr>
        <p:spPr>
          <a:xfrm>
            <a:off x="1460516" y="3240433"/>
            <a:ext cx="4922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400" dirty="0"/>
              <a:t>h -1</a:t>
            </a:r>
          </a:p>
        </p:txBody>
      </p:sp>
      <p:sp>
        <p:nvSpPr>
          <p:cNvPr id="49" name="Abrir llave 48"/>
          <p:cNvSpPr/>
          <p:nvPr/>
        </p:nvSpPr>
        <p:spPr>
          <a:xfrm rot="10800000">
            <a:off x="5857247" y="3414768"/>
            <a:ext cx="284304" cy="1551984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50" name="CuadroTexto 49"/>
          <p:cNvSpPr txBox="1"/>
          <p:nvPr/>
        </p:nvSpPr>
        <p:spPr>
          <a:xfrm>
            <a:off x="6119328" y="4035318"/>
            <a:ext cx="2482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400" dirty="0"/>
              <a:t>h</a:t>
            </a:r>
          </a:p>
        </p:txBody>
      </p:sp>
      <p:sp>
        <p:nvSpPr>
          <p:cNvPr id="57" name="Forma libre 56"/>
          <p:cNvSpPr/>
          <p:nvPr/>
        </p:nvSpPr>
        <p:spPr>
          <a:xfrm>
            <a:off x="3901410" y="3422322"/>
            <a:ext cx="677331" cy="1033134"/>
          </a:xfrm>
          <a:custGeom>
            <a:avLst/>
            <a:gdLst>
              <a:gd name="connsiteX0" fmla="*/ 0 w 919378"/>
              <a:gd name="connsiteY0" fmla="*/ 0 h 1402328"/>
              <a:gd name="connsiteX1" fmla="*/ 919378 w 919378"/>
              <a:gd name="connsiteY1" fmla="*/ 0 h 1402328"/>
              <a:gd name="connsiteX2" fmla="*/ 919378 w 919378"/>
              <a:gd name="connsiteY2" fmla="*/ 1402328 h 1402328"/>
              <a:gd name="connsiteX3" fmla="*/ 0 w 919378"/>
              <a:gd name="connsiteY3" fmla="*/ 1402328 h 1402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9378" h="1402328">
                <a:moveTo>
                  <a:pt x="0" y="0"/>
                </a:moveTo>
                <a:lnTo>
                  <a:pt x="919378" y="0"/>
                </a:lnTo>
                <a:lnTo>
                  <a:pt x="919378" y="1402328"/>
                </a:lnTo>
                <a:lnTo>
                  <a:pt x="0" y="1402328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dirty="0"/>
              <a:t>T2</a:t>
            </a:r>
          </a:p>
        </p:txBody>
      </p:sp>
      <p:sp>
        <p:nvSpPr>
          <p:cNvPr id="58" name="Abrir llave 57"/>
          <p:cNvSpPr/>
          <p:nvPr/>
        </p:nvSpPr>
        <p:spPr>
          <a:xfrm>
            <a:off x="3543439" y="3418056"/>
            <a:ext cx="284304" cy="1000294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59" name="CuadroTexto 58"/>
          <p:cNvSpPr txBox="1"/>
          <p:nvPr/>
        </p:nvSpPr>
        <p:spPr>
          <a:xfrm>
            <a:off x="3063219" y="3763977"/>
            <a:ext cx="4922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400" dirty="0"/>
              <a:t>h -1</a:t>
            </a:r>
          </a:p>
        </p:txBody>
      </p:sp>
      <p:sp>
        <p:nvSpPr>
          <p:cNvPr id="62" name="Rectángulo 61"/>
          <p:cNvSpPr/>
          <p:nvPr/>
        </p:nvSpPr>
        <p:spPr>
          <a:xfrm>
            <a:off x="228585" y="3985340"/>
            <a:ext cx="3424303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Eliminar</a:t>
            </a:r>
          </a:p>
        </p:txBody>
      </p:sp>
    </p:spTree>
    <p:extLst>
      <p:ext uri="{BB962C8B-B14F-4D97-AF65-F5344CB8AC3E}">
        <p14:creationId xmlns:p14="http://schemas.microsoft.com/office/powerpoint/2010/main" val="1410235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2" dur="1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5" dur="1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8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9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9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4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30" presetClass="emph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0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0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0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10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30" presetClass="emph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18" dur="500" fill="hold"/>
                                        <p:tgtEl>
                                          <p:spTgt spid="42">
                                            <p:bg/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19" dur="500" fill="hold"/>
                                        <p:tgtEl>
                                          <p:spTgt spid="42">
                                            <p:bg/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20" dur="500" fill="hold"/>
                                        <p:tgtEl>
                                          <p:spTgt spid="42">
                                            <p:bg/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121" dur="500" fill="hold"/>
                                        <p:tgtEl>
                                          <p:spTgt spid="42">
                                            <p:bg/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30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23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24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25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126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8" presetClass="emph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30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64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2.59259E-6 L 5E-6 -0.13704 " pathEditMode="relative" rAng="0" ptsTypes="AA">
                                      <p:cBhvr>
                                        <p:cTn id="164" dur="2000" fill="hold"/>
                                        <p:tgtEl>
                                          <p:spTgt spid="42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852"/>
                                    </p:animMotion>
                                  </p:childTnLst>
                                </p:cTn>
                              </p:par>
                              <p:par>
                                <p:cTn id="165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04 2.22222E-6 L 0.00104 -0.13195 " pathEditMode="relative" rAng="0" ptsTypes="AA">
                                      <p:cBhvr>
                                        <p:cTn id="166" dur="20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597"/>
                                    </p:animMotion>
                                  </p:childTnLst>
                                </p:cTn>
                              </p:par>
                              <p:par>
                                <p:cTn id="167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4.07407E-6 L 4.44444E-6 -0.13681 " pathEditMode="relative" rAng="0" ptsTypes="AA">
                                      <p:cBhvr>
                                        <p:cTn id="168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85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3.7037E-7 L 1.66667E-6 0.05278 " pathEditMode="relative" rAng="0" ptsTypes="AA">
                                      <p:cBhvr>
                                        <p:cTn id="172" dur="1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639"/>
                                    </p:animMotion>
                                  </p:childTnLst>
                                </p:cTn>
                              </p:par>
                              <p:par>
                                <p:cTn id="17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2.22222E-6 L -1.11111E-6 0.04444 " pathEditMode="relative" rAng="0" ptsTypes="AA">
                                      <p:cBhvr>
                                        <p:cTn id="174" dur="1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2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-2.59259E-6 L 1.38889E-6 0.08542 " pathEditMode="relative" rAng="0" ptsTypes="AA">
                                      <p:cBhvr>
                                        <p:cTn id="178" dur="1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259"/>
                                    </p:animMotion>
                                  </p:childTnLst>
                                </p:cTn>
                              </p:par>
                              <p:par>
                                <p:cTn id="17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2.59259E-6 L 2.22222E-6 0.07986 " pathEditMode="relative" rAng="0" ptsTypes="AA">
                                      <p:cBhvr>
                                        <p:cTn id="180" dur="1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981"/>
                                    </p:animMotion>
                                  </p:childTnLst>
                                </p:cTn>
                              </p:par>
                              <p:par>
                                <p:cTn id="18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2.59259E-6 L -1.94444E-6 0.07315 " pathEditMode="relative" rAng="0" ptsTypes="AA">
                                      <p:cBhvr>
                                        <p:cTn id="182" dur="1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657"/>
                                    </p:animMotion>
                                  </p:childTnLst>
                                </p:cTn>
                              </p:par>
                              <p:par>
                                <p:cTn id="183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-4.07407E-6 L -2.77778E-7 -0.09976 " pathEditMode="relative" rAng="0" ptsTypes="AA">
                                      <p:cBhvr>
                                        <p:cTn id="184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00"/>
                                    </p:animMotion>
                                  </p:childTnLst>
                                </p:cTn>
                              </p:par>
                              <p:par>
                                <p:cTn id="185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-1.11111E-6 L 3.61111E-6 -0.09375 " pathEditMode="relative" rAng="0" ptsTypes="AA">
                                      <p:cBhvr>
                                        <p:cTn id="186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699"/>
                                    </p:animMotion>
                                  </p:childTnLst>
                                </p:cTn>
                              </p:par>
                              <p:par>
                                <p:cTn id="187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3.7037E-7 L -2.5E-6 -0.09352 " pathEditMode="relative" rAng="0" ptsTypes="AA">
                                      <p:cBhvr>
                                        <p:cTn id="188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67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5" grpId="1" animBg="1"/>
      <p:bldP spid="30" grpId="0" animBg="1"/>
      <p:bldP spid="30" grpId="1" animBg="1"/>
      <p:bldP spid="31" grpId="0" animBg="1"/>
      <p:bldP spid="31" grpId="1" animBg="1"/>
      <p:bldP spid="31" grpId="2" animBg="1"/>
      <p:bldP spid="32" grpId="0" animBg="1"/>
      <p:bldP spid="32" grpId="1" animBg="1"/>
      <p:bldP spid="34" grpId="0"/>
      <p:bldP spid="34" grpId="1"/>
      <p:bldP spid="41" grpId="0" animBg="1"/>
      <p:bldP spid="41" grpId="1" animBg="1"/>
      <p:bldP spid="42" grpId="0" animBg="1"/>
      <p:bldP spid="42" grpId="1" uiExpand="1" build="allAtOnce" animBg="1"/>
      <p:bldP spid="42" grpId="2" build="allAtOnce" animBg="1"/>
      <p:bldP spid="43" grpId="0"/>
      <p:bldP spid="43" grpId="1"/>
      <p:bldP spid="44" grpId="0" animBg="1"/>
      <p:bldP spid="44" grpId="1" animBg="1"/>
      <p:bldP spid="44" grpId="2" animBg="1"/>
      <p:bldP spid="45" grpId="0" animBg="1"/>
      <p:bldP spid="45" grpId="1" animBg="1"/>
      <p:bldP spid="46" grpId="0"/>
      <p:bldP spid="46" grpId="1"/>
      <p:bldP spid="49" grpId="0" animBg="1"/>
      <p:bldP spid="49" grpId="1" animBg="1"/>
      <p:bldP spid="50" grpId="0"/>
      <p:bldP spid="50" grpId="1"/>
      <p:bldP spid="57" grpId="0" animBg="1"/>
      <p:bldP spid="58" grpId="0" animBg="1"/>
      <p:bldP spid="59" grpId="0"/>
      <p:bldP spid="62" grpId="0"/>
      <p:bldP spid="62" grpId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0" name="Conector recto 79"/>
          <p:cNvCxnSpPr>
            <a:stCxn id="65" idx="5"/>
            <a:endCxn id="69" idx="0"/>
          </p:cNvCxnSpPr>
          <p:nvPr/>
        </p:nvCxnSpPr>
        <p:spPr>
          <a:xfrm>
            <a:off x="5012322" y="2105833"/>
            <a:ext cx="457452" cy="6655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14"/>
          <p:cNvCxnSpPr>
            <a:stCxn id="83" idx="3"/>
          </p:cNvCxnSpPr>
          <p:nvPr/>
        </p:nvCxnSpPr>
        <p:spPr>
          <a:xfrm flipH="1">
            <a:off x="2774002" y="2707770"/>
            <a:ext cx="749186" cy="7102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ector recto 77"/>
          <p:cNvCxnSpPr/>
          <p:nvPr/>
        </p:nvCxnSpPr>
        <p:spPr>
          <a:xfrm>
            <a:off x="3887963" y="2718014"/>
            <a:ext cx="345372" cy="7328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16"/>
          <p:cNvCxnSpPr>
            <a:stCxn id="83" idx="0"/>
            <a:endCxn id="65" idx="3"/>
          </p:cNvCxnSpPr>
          <p:nvPr/>
        </p:nvCxnSpPr>
        <p:spPr>
          <a:xfrm flipV="1">
            <a:off x="3705576" y="2105833"/>
            <a:ext cx="941971" cy="1616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Elipse 82"/>
          <p:cNvSpPr/>
          <p:nvPr/>
        </p:nvSpPr>
        <p:spPr>
          <a:xfrm>
            <a:off x="3447641" y="2267448"/>
            <a:ext cx="515869" cy="51586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1400" dirty="0"/>
              <a:t>2</a:t>
            </a:r>
          </a:p>
        </p:txBody>
      </p:sp>
      <p:sp>
        <p:nvSpPr>
          <p:cNvPr id="55" name="Forma libre 54"/>
          <p:cNvSpPr/>
          <p:nvPr/>
        </p:nvSpPr>
        <p:spPr>
          <a:xfrm>
            <a:off x="2435337" y="3418056"/>
            <a:ext cx="677331" cy="1033134"/>
          </a:xfrm>
          <a:custGeom>
            <a:avLst/>
            <a:gdLst>
              <a:gd name="connsiteX0" fmla="*/ 0 w 919378"/>
              <a:gd name="connsiteY0" fmla="*/ 0 h 1402328"/>
              <a:gd name="connsiteX1" fmla="*/ 919378 w 919378"/>
              <a:gd name="connsiteY1" fmla="*/ 0 h 1402328"/>
              <a:gd name="connsiteX2" fmla="*/ 919378 w 919378"/>
              <a:gd name="connsiteY2" fmla="*/ 1402328 h 1402328"/>
              <a:gd name="connsiteX3" fmla="*/ 0 w 919378"/>
              <a:gd name="connsiteY3" fmla="*/ 1402328 h 1402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9378" h="1402328">
                <a:moveTo>
                  <a:pt x="0" y="0"/>
                </a:moveTo>
                <a:lnTo>
                  <a:pt x="919378" y="0"/>
                </a:lnTo>
                <a:lnTo>
                  <a:pt x="919378" y="1402328"/>
                </a:lnTo>
                <a:lnTo>
                  <a:pt x="0" y="1402328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dirty="0"/>
              <a:t>T1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Extracción</a:t>
            </a:r>
            <a:endParaRPr lang="en-US" dirty="0"/>
          </a:p>
        </p:txBody>
      </p:sp>
      <p:sp>
        <p:nvSpPr>
          <p:cNvPr id="43" name="Rectángulo 42"/>
          <p:cNvSpPr/>
          <p:nvPr/>
        </p:nvSpPr>
        <p:spPr>
          <a:xfrm>
            <a:off x="3959659" y="2338438"/>
            <a:ext cx="2936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AR" i="1" dirty="0"/>
              <a:t>p</a:t>
            </a:r>
          </a:p>
        </p:txBody>
      </p:sp>
      <p:sp>
        <p:nvSpPr>
          <p:cNvPr id="69" name="Rectángulo 68"/>
          <p:cNvSpPr/>
          <p:nvPr/>
        </p:nvSpPr>
        <p:spPr>
          <a:xfrm>
            <a:off x="5131108" y="2771407"/>
            <a:ext cx="677331" cy="15519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dirty="0"/>
              <a:t>T3</a:t>
            </a:r>
          </a:p>
        </p:txBody>
      </p:sp>
      <p:sp>
        <p:nvSpPr>
          <p:cNvPr id="65" name="Elipse 64"/>
          <p:cNvSpPr/>
          <p:nvPr/>
        </p:nvSpPr>
        <p:spPr>
          <a:xfrm>
            <a:off x="4572000" y="1665511"/>
            <a:ext cx="515869" cy="51586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1400" dirty="0"/>
              <a:t>1</a:t>
            </a:r>
          </a:p>
        </p:txBody>
      </p:sp>
      <p:sp>
        <p:nvSpPr>
          <p:cNvPr id="89" name="Rectángulo 88"/>
          <p:cNvSpPr/>
          <p:nvPr/>
        </p:nvSpPr>
        <p:spPr>
          <a:xfrm>
            <a:off x="5106436" y="1736501"/>
            <a:ext cx="2888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AR" i="1" dirty="0"/>
              <a:t>q</a:t>
            </a:r>
          </a:p>
        </p:txBody>
      </p:sp>
      <p:sp>
        <p:nvSpPr>
          <p:cNvPr id="110" name="Abrir llave 109"/>
          <p:cNvSpPr/>
          <p:nvPr/>
        </p:nvSpPr>
        <p:spPr>
          <a:xfrm>
            <a:off x="1940736" y="3450896"/>
            <a:ext cx="284304" cy="1000294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11" name="CuadroTexto 110"/>
          <p:cNvSpPr txBox="1"/>
          <p:nvPr/>
        </p:nvSpPr>
        <p:spPr>
          <a:xfrm>
            <a:off x="1460516" y="3796817"/>
            <a:ext cx="4922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400" dirty="0"/>
              <a:t>h -1</a:t>
            </a:r>
          </a:p>
        </p:txBody>
      </p:sp>
      <p:sp>
        <p:nvSpPr>
          <p:cNvPr id="116" name="Abrir llave 115"/>
          <p:cNvSpPr/>
          <p:nvPr/>
        </p:nvSpPr>
        <p:spPr>
          <a:xfrm rot="10800000">
            <a:off x="5857247" y="2768119"/>
            <a:ext cx="284304" cy="1551984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17" name="CuadroTexto 116"/>
          <p:cNvSpPr txBox="1"/>
          <p:nvPr/>
        </p:nvSpPr>
        <p:spPr>
          <a:xfrm>
            <a:off x="6119328" y="3388669"/>
            <a:ext cx="2482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400" dirty="0"/>
              <a:t>h</a:t>
            </a:r>
          </a:p>
        </p:txBody>
      </p:sp>
      <p:sp>
        <p:nvSpPr>
          <p:cNvPr id="41" name="Elipse 40"/>
          <p:cNvSpPr/>
          <p:nvPr/>
        </p:nvSpPr>
        <p:spPr>
          <a:xfrm>
            <a:off x="4571999" y="1661944"/>
            <a:ext cx="515869" cy="51586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1400" dirty="0"/>
              <a:t>0</a:t>
            </a:r>
          </a:p>
        </p:txBody>
      </p:sp>
      <p:sp>
        <p:nvSpPr>
          <p:cNvPr id="44" name="Elipse 43"/>
          <p:cNvSpPr/>
          <p:nvPr/>
        </p:nvSpPr>
        <p:spPr>
          <a:xfrm>
            <a:off x="3443790" y="2267447"/>
            <a:ext cx="515869" cy="51586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1400" dirty="0"/>
              <a:t>0</a:t>
            </a:r>
          </a:p>
        </p:txBody>
      </p:sp>
      <p:sp>
        <p:nvSpPr>
          <p:cNvPr id="3" name="CuadroTexto 2"/>
          <p:cNvSpPr txBox="1"/>
          <p:nvPr/>
        </p:nvSpPr>
        <p:spPr>
          <a:xfrm>
            <a:off x="6932564" y="2466306"/>
            <a:ext cx="1445203" cy="92333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AR" dirty="0"/>
              <a:t>La altura h del árbol se redujo </a:t>
            </a:r>
          </a:p>
        </p:txBody>
      </p:sp>
      <p:sp>
        <p:nvSpPr>
          <p:cNvPr id="26" name="Forma libre 25"/>
          <p:cNvSpPr/>
          <p:nvPr/>
        </p:nvSpPr>
        <p:spPr>
          <a:xfrm>
            <a:off x="3901410" y="3422322"/>
            <a:ext cx="677331" cy="1033134"/>
          </a:xfrm>
          <a:custGeom>
            <a:avLst/>
            <a:gdLst>
              <a:gd name="connsiteX0" fmla="*/ 0 w 919378"/>
              <a:gd name="connsiteY0" fmla="*/ 0 h 1402328"/>
              <a:gd name="connsiteX1" fmla="*/ 919378 w 919378"/>
              <a:gd name="connsiteY1" fmla="*/ 0 h 1402328"/>
              <a:gd name="connsiteX2" fmla="*/ 919378 w 919378"/>
              <a:gd name="connsiteY2" fmla="*/ 1402328 h 1402328"/>
              <a:gd name="connsiteX3" fmla="*/ 0 w 919378"/>
              <a:gd name="connsiteY3" fmla="*/ 1402328 h 1402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9378" h="1402328">
                <a:moveTo>
                  <a:pt x="0" y="0"/>
                </a:moveTo>
                <a:lnTo>
                  <a:pt x="919378" y="0"/>
                </a:lnTo>
                <a:lnTo>
                  <a:pt x="919378" y="1402328"/>
                </a:lnTo>
                <a:lnTo>
                  <a:pt x="0" y="1402328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dirty="0"/>
              <a:t>T2</a:t>
            </a:r>
          </a:p>
        </p:txBody>
      </p:sp>
      <p:sp>
        <p:nvSpPr>
          <p:cNvPr id="28" name="Abrir llave 27"/>
          <p:cNvSpPr/>
          <p:nvPr/>
        </p:nvSpPr>
        <p:spPr>
          <a:xfrm>
            <a:off x="3543439" y="3418056"/>
            <a:ext cx="284304" cy="1000294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9" name="CuadroTexto 28"/>
          <p:cNvSpPr txBox="1"/>
          <p:nvPr/>
        </p:nvSpPr>
        <p:spPr>
          <a:xfrm>
            <a:off x="3063219" y="3763977"/>
            <a:ext cx="4922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400" dirty="0"/>
              <a:t>h -1</a:t>
            </a:r>
          </a:p>
        </p:txBody>
      </p:sp>
      <p:sp>
        <p:nvSpPr>
          <p:cNvPr id="31" name="Rectángulo 30"/>
          <p:cNvSpPr/>
          <p:nvPr/>
        </p:nvSpPr>
        <p:spPr>
          <a:xfrm>
            <a:off x="-702734" y="980182"/>
            <a:ext cx="4572000" cy="1077218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s-ES" sz="2400" u="sng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CASO 3.a</a:t>
            </a:r>
            <a:r>
              <a:rPr lang="es-E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 </a:t>
            </a:r>
          </a:p>
          <a:p>
            <a:pPr algn="ctr"/>
            <a:r>
              <a:rPr lang="es-E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Rotación simple</a:t>
            </a:r>
          </a:p>
          <a:p>
            <a:pPr algn="ctr"/>
            <a:r>
              <a:rPr lang="es-E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Izquierda (</a:t>
            </a:r>
            <a:r>
              <a:rPr lang="es-ES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antihorario</a:t>
            </a:r>
            <a:r>
              <a:rPr lang="es-E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18278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4" grpId="0" animBg="1"/>
      <p:bldP spid="3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ángulo 30"/>
          <p:cNvSpPr/>
          <p:nvPr/>
        </p:nvSpPr>
        <p:spPr>
          <a:xfrm>
            <a:off x="2365368" y="2530155"/>
            <a:ext cx="677331" cy="20708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dirty="0"/>
              <a:t>T1</a:t>
            </a:r>
          </a:p>
        </p:txBody>
      </p:sp>
      <p:sp>
        <p:nvSpPr>
          <p:cNvPr id="38" name="Elipse 37"/>
          <p:cNvSpPr/>
          <p:nvPr/>
        </p:nvSpPr>
        <p:spPr>
          <a:xfrm>
            <a:off x="4172539" y="1764551"/>
            <a:ext cx="515869" cy="51586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1400" dirty="0"/>
              <a:t>1</a:t>
            </a:r>
          </a:p>
        </p:txBody>
      </p:sp>
      <p:sp>
        <p:nvSpPr>
          <p:cNvPr id="39" name="Elipse 38"/>
          <p:cNvSpPr/>
          <p:nvPr/>
        </p:nvSpPr>
        <p:spPr>
          <a:xfrm>
            <a:off x="4172539" y="1764750"/>
            <a:ext cx="515869" cy="51586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1400" dirty="0"/>
              <a:t>2</a:t>
            </a:r>
          </a:p>
        </p:txBody>
      </p:sp>
      <p:sp>
        <p:nvSpPr>
          <p:cNvPr id="135" name="Forma libre 134"/>
          <p:cNvSpPr/>
          <p:nvPr/>
        </p:nvSpPr>
        <p:spPr>
          <a:xfrm>
            <a:off x="2365367" y="2524753"/>
            <a:ext cx="677331" cy="1551985"/>
          </a:xfrm>
          <a:custGeom>
            <a:avLst/>
            <a:gdLst>
              <a:gd name="connsiteX0" fmla="*/ 0 w 677331"/>
              <a:gd name="connsiteY0" fmla="*/ 0 h 1551985"/>
              <a:gd name="connsiteX1" fmla="*/ 677331 w 677331"/>
              <a:gd name="connsiteY1" fmla="*/ 0 h 1551985"/>
              <a:gd name="connsiteX2" fmla="*/ 677331 w 677331"/>
              <a:gd name="connsiteY2" fmla="*/ 1551985 h 1551985"/>
              <a:gd name="connsiteX3" fmla="*/ 0 w 677331"/>
              <a:gd name="connsiteY3" fmla="*/ 1551985 h 1551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7331" h="1551985">
                <a:moveTo>
                  <a:pt x="0" y="0"/>
                </a:moveTo>
                <a:lnTo>
                  <a:pt x="677331" y="0"/>
                </a:lnTo>
                <a:lnTo>
                  <a:pt x="677331" y="1551985"/>
                </a:lnTo>
                <a:lnTo>
                  <a:pt x="0" y="1551985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s-AR" dirty="0"/>
              <a:t>T1</a:t>
            </a: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Extracción</a:t>
            </a:r>
            <a:endParaRPr lang="es-AR" dirty="0"/>
          </a:p>
        </p:txBody>
      </p:sp>
      <p:sp>
        <p:nvSpPr>
          <p:cNvPr id="4" name="Rectángulo 3"/>
          <p:cNvSpPr/>
          <p:nvPr/>
        </p:nvSpPr>
        <p:spPr>
          <a:xfrm>
            <a:off x="-702734" y="1056382"/>
            <a:ext cx="4572000" cy="1077218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s-ES" sz="2400" u="sng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CASO 3.a</a:t>
            </a:r>
            <a:r>
              <a:rPr lang="es-E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 </a:t>
            </a:r>
          </a:p>
          <a:p>
            <a:pPr algn="ctr"/>
            <a:r>
              <a:rPr lang="es-E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Rotación doble</a:t>
            </a:r>
          </a:p>
          <a:p>
            <a:pPr algn="ctr"/>
            <a:r>
              <a:rPr lang="es-E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Izquierda (</a:t>
            </a:r>
            <a:r>
              <a:rPr lang="es-ES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antihorario</a:t>
            </a:r>
            <a:r>
              <a:rPr lang="es-E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</a:t>
            </a:r>
          </a:p>
        </p:txBody>
      </p:sp>
      <p:cxnSp>
        <p:nvCxnSpPr>
          <p:cNvPr id="34" name="Conector recto 33"/>
          <p:cNvCxnSpPr>
            <a:stCxn id="39" idx="3"/>
            <a:endCxn id="31" idx="0"/>
          </p:cNvCxnSpPr>
          <p:nvPr/>
        </p:nvCxnSpPr>
        <p:spPr>
          <a:xfrm flipH="1">
            <a:off x="2704034" y="2205072"/>
            <a:ext cx="1544052" cy="3250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cto 34"/>
          <p:cNvCxnSpPr>
            <a:stCxn id="93" idx="3"/>
            <a:endCxn id="48" idx="0"/>
          </p:cNvCxnSpPr>
          <p:nvPr/>
        </p:nvCxnSpPr>
        <p:spPr>
          <a:xfrm flipH="1">
            <a:off x="4665294" y="2970983"/>
            <a:ext cx="805551" cy="1859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ector recto 35"/>
          <p:cNvCxnSpPr>
            <a:stCxn id="48" idx="3"/>
          </p:cNvCxnSpPr>
          <p:nvPr/>
        </p:nvCxnSpPr>
        <p:spPr>
          <a:xfrm flipH="1">
            <a:off x="3965040" y="3543504"/>
            <a:ext cx="540120" cy="3287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ector recto 36"/>
          <p:cNvCxnSpPr>
            <a:stCxn id="48" idx="5"/>
          </p:cNvCxnSpPr>
          <p:nvPr/>
        </p:nvCxnSpPr>
        <p:spPr>
          <a:xfrm>
            <a:off x="4825427" y="3543504"/>
            <a:ext cx="601888" cy="3178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ángulo 40"/>
          <p:cNvSpPr/>
          <p:nvPr/>
        </p:nvSpPr>
        <p:spPr>
          <a:xfrm>
            <a:off x="4744922" y="1807865"/>
            <a:ext cx="2936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AR" i="1" dirty="0"/>
              <a:t>p</a:t>
            </a:r>
          </a:p>
        </p:txBody>
      </p:sp>
      <p:grpSp>
        <p:nvGrpSpPr>
          <p:cNvPr id="42" name="Grupo 41"/>
          <p:cNvGrpSpPr/>
          <p:nvPr/>
        </p:nvGrpSpPr>
        <p:grpSpPr>
          <a:xfrm>
            <a:off x="2365368" y="4082140"/>
            <a:ext cx="677331" cy="518849"/>
            <a:chOff x="3002280" y="4721178"/>
            <a:chExt cx="919378" cy="704262"/>
          </a:xfrm>
          <a:solidFill>
            <a:srgbClr val="B74D21"/>
          </a:solidFill>
        </p:grpSpPr>
        <p:grpSp>
          <p:nvGrpSpPr>
            <p:cNvPr id="43" name="Grupo 42"/>
            <p:cNvGrpSpPr/>
            <p:nvPr/>
          </p:nvGrpSpPr>
          <p:grpSpPr>
            <a:xfrm>
              <a:off x="3002280" y="4721178"/>
              <a:ext cx="919378" cy="704262"/>
              <a:chOff x="3002280" y="4721178"/>
              <a:chExt cx="919378" cy="704262"/>
            </a:xfrm>
            <a:grpFill/>
          </p:grpSpPr>
          <p:sp>
            <p:nvSpPr>
              <p:cNvPr id="45" name="Rectángulo 44"/>
              <p:cNvSpPr/>
              <p:nvPr/>
            </p:nvSpPr>
            <p:spPr>
              <a:xfrm>
                <a:off x="3002280" y="4721178"/>
                <a:ext cx="919378" cy="704262"/>
              </a:xfrm>
              <a:prstGeom prst="rect">
                <a:avLst/>
              </a:prstGeom>
              <a:grpFill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 dirty="0"/>
              </a:p>
            </p:txBody>
          </p:sp>
          <p:cxnSp>
            <p:nvCxnSpPr>
              <p:cNvPr id="46" name="Conector recto 45"/>
              <p:cNvCxnSpPr/>
              <p:nvPr/>
            </p:nvCxnSpPr>
            <p:spPr>
              <a:xfrm>
                <a:off x="3002280" y="4721178"/>
                <a:ext cx="919378" cy="704262"/>
              </a:xfrm>
              <a:prstGeom prst="line">
                <a:avLst/>
              </a:prstGeom>
              <a:grpFill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44" name="Conector recto 43"/>
            <p:cNvCxnSpPr/>
            <p:nvPr/>
          </p:nvCxnSpPr>
          <p:spPr>
            <a:xfrm flipH="1">
              <a:off x="3002280" y="4721178"/>
              <a:ext cx="919378" cy="704262"/>
            </a:xfrm>
            <a:prstGeom prst="line">
              <a:avLst/>
            </a:prstGeom>
            <a:grpFill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8" name="Elipse 47"/>
          <p:cNvSpPr/>
          <p:nvPr/>
        </p:nvSpPr>
        <p:spPr>
          <a:xfrm>
            <a:off x="4438830" y="3156907"/>
            <a:ext cx="452927" cy="45292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1400" dirty="0"/>
              <a:t>0</a:t>
            </a:r>
          </a:p>
        </p:txBody>
      </p:sp>
      <p:sp>
        <p:nvSpPr>
          <p:cNvPr id="49" name="Rectángulo 48"/>
          <p:cNvSpPr/>
          <p:nvPr/>
        </p:nvSpPr>
        <p:spPr>
          <a:xfrm>
            <a:off x="6001025" y="2542335"/>
            <a:ext cx="2888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AR" i="1" dirty="0"/>
              <a:t>q</a:t>
            </a:r>
          </a:p>
        </p:txBody>
      </p:sp>
      <p:sp>
        <p:nvSpPr>
          <p:cNvPr id="50" name="Flecha curvada hacia arriba 49"/>
          <p:cNvSpPr/>
          <p:nvPr/>
        </p:nvSpPr>
        <p:spPr>
          <a:xfrm rot="13306849">
            <a:off x="3660182" y="2519849"/>
            <a:ext cx="609718" cy="364876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solidFill>
                <a:schemeClr val="tx1"/>
              </a:solidFill>
            </a:endParaRPr>
          </a:p>
        </p:txBody>
      </p:sp>
      <p:sp>
        <p:nvSpPr>
          <p:cNvPr id="51" name="Abrir llave 50"/>
          <p:cNvSpPr/>
          <p:nvPr/>
        </p:nvSpPr>
        <p:spPr>
          <a:xfrm>
            <a:off x="2023553" y="2530660"/>
            <a:ext cx="284304" cy="1546077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52" name="CuadroTexto 51"/>
          <p:cNvSpPr txBox="1"/>
          <p:nvPr/>
        </p:nvSpPr>
        <p:spPr>
          <a:xfrm>
            <a:off x="1523852" y="3129081"/>
            <a:ext cx="4922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400" dirty="0"/>
              <a:t>h -1</a:t>
            </a:r>
          </a:p>
        </p:txBody>
      </p:sp>
      <p:sp>
        <p:nvSpPr>
          <p:cNvPr id="56" name="Abrir llave 55"/>
          <p:cNvSpPr/>
          <p:nvPr/>
        </p:nvSpPr>
        <p:spPr>
          <a:xfrm>
            <a:off x="4801976" y="3861364"/>
            <a:ext cx="196112" cy="1304627"/>
          </a:xfrm>
          <a:prstGeom prst="leftBrace">
            <a:avLst>
              <a:gd name="adj1" fmla="val 8333"/>
              <a:gd name="adj2" fmla="val 50326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57" name="CuadroTexto 56"/>
          <p:cNvSpPr txBox="1"/>
          <p:nvPr/>
        </p:nvSpPr>
        <p:spPr>
          <a:xfrm>
            <a:off x="4396020" y="4195306"/>
            <a:ext cx="4922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1200" dirty="0"/>
              <a:t>h-1</a:t>
            </a:r>
          </a:p>
          <a:p>
            <a:pPr algn="ctr"/>
            <a:r>
              <a:rPr lang="es-AR" sz="1200" dirty="0"/>
              <a:t>O</a:t>
            </a:r>
          </a:p>
          <a:p>
            <a:pPr algn="ctr"/>
            <a:r>
              <a:rPr lang="es-AR" sz="1200" dirty="0"/>
              <a:t>h-2</a:t>
            </a:r>
          </a:p>
        </p:txBody>
      </p:sp>
      <p:grpSp>
        <p:nvGrpSpPr>
          <p:cNvPr id="79" name="Grupo 78"/>
          <p:cNvGrpSpPr/>
          <p:nvPr>
            <p:custDataLst>
              <p:custData r:id="rId1"/>
            </p:custDataLst>
          </p:nvPr>
        </p:nvGrpSpPr>
        <p:grpSpPr>
          <a:xfrm>
            <a:off x="3681871" y="3861365"/>
            <a:ext cx="572836" cy="1312555"/>
            <a:chOff x="3708809" y="3706707"/>
            <a:chExt cx="677331" cy="1551986"/>
          </a:xfrm>
        </p:grpSpPr>
        <p:sp>
          <p:nvSpPr>
            <p:cNvPr id="55" name="Forma libre 54"/>
            <p:cNvSpPr/>
            <p:nvPr/>
          </p:nvSpPr>
          <p:spPr>
            <a:xfrm>
              <a:off x="3708809" y="3706707"/>
              <a:ext cx="677331" cy="1033133"/>
            </a:xfrm>
            <a:custGeom>
              <a:avLst/>
              <a:gdLst>
                <a:gd name="connsiteX0" fmla="*/ 0 w 919378"/>
                <a:gd name="connsiteY0" fmla="*/ 0 h 1402328"/>
                <a:gd name="connsiteX1" fmla="*/ 919378 w 919378"/>
                <a:gd name="connsiteY1" fmla="*/ 0 h 1402328"/>
                <a:gd name="connsiteX2" fmla="*/ 919378 w 919378"/>
                <a:gd name="connsiteY2" fmla="*/ 1402328 h 1402328"/>
                <a:gd name="connsiteX3" fmla="*/ 0 w 919378"/>
                <a:gd name="connsiteY3" fmla="*/ 1402328 h 1402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9378" h="1402328">
                  <a:moveTo>
                    <a:pt x="0" y="0"/>
                  </a:moveTo>
                  <a:lnTo>
                    <a:pt x="919378" y="0"/>
                  </a:lnTo>
                  <a:lnTo>
                    <a:pt x="919378" y="1402328"/>
                  </a:lnTo>
                  <a:lnTo>
                    <a:pt x="0" y="1402328"/>
                  </a:ln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dirty="0"/>
                <a:t>T2</a:t>
              </a:r>
            </a:p>
          </p:txBody>
        </p:sp>
        <p:sp>
          <p:nvSpPr>
            <p:cNvPr id="61" name="Rectángulo 60"/>
            <p:cNvSpPr/>
            <p:nvPr/>
          </p:nvSpPr>
          <p:spPr>
            <a:xfrm>
              <a:off x="3708809" y="4739844"/>
              <a:ext cx="677331" cy="518849"/>
            </a:xfrm>
            <a:prstGeom prst="rect">
              <a:avLst/>
            </a:prstGeom>
            <a:solidFill>
              <a:srgbClr val="B74D2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dirty="0"/>
            </a:p>
          </p:txBody>
        </p:sp>
      </p:grpSp>
      <p:sp>
        <p:nvSpPr>
          <p:cNvPr id="66" name="Rectángulo 65"/>
          <p:cNvSpPr/>
          <p:nvPr/>
        </p:nvSpPr>
        <p:spPr>
          <a:xfrm>
            <a:off x="200057" y="4153778"/>
            <a:ext cx="3424303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Eliminar</a:t>
            </a:r>
          </a:p>
        </p:txBody>
      </p:sp>
      <p:sp>
        <p:nvSpPr>
          <p:cNvPr id="92" name="Flecha curvada hacia arriba 91"/>
          <p:cNvSpPr/>
          <p:nvPr/>
        </p:nvSpPr>
        <p:spPr>
          <a:xfrm rot="20592330" flipV="1">
            <a:off x="5415802" y="3234938"/>
            <a:ext cx="523414" cy="254149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solidFill>
                <a:schemeClr val="tx1"/>
              </a:solidFill>
            </a:endParaRPr>
          </a:p>
        </p:txBody>
      </p:sp>
      <p:sp>
        <p:nvSpPr>
          <p:cNvPr id="93" name="Elipse 92"/>
          <p:cNvSpPr/>
          <p:nvPr/>
        </p:nvSpPr>
        <p:spPr>
          <a:xfrm>
            <a:off x="5395298" y="2530661"/>
            <a:ext cx="515869" cy="51586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1400" dirty="0"/>
              <a:t>-1</a:t>
            </a:r>
          </a:p>
        </p:txBody>
      </p:sp>
      <p:sp>
        <p:nvSpPr>
          <p:cNvPr id="112" name="Abrir llave 111"/>
          <p:cNvSpPr/>
          <p:nvPr/>
        </p:nvSpPr>
        <p:spPr>
          <a:xfrm rot="10800000">
            <a:off x="4293042" y="3861364"/>
            <a:ext cx="196112" cy="1304627"/>
          </a:xfrm>
          <a:prstGeom prst="leftBrace">
            <a:avLst>
              <a:gd name="adj1" fmla="val 8333"/>
              <a:gd name="adj2" fmla="val 50326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grpSp>
        <p:nvGrpSpPr>
          <p:cNvPr id="124" name="Grupo 123"/>
          <p:cNvGrpSpPr/>
          <p:nvPr>
            <p:custDataLst>
              <p:custData r:id="rId2"/>
            </p:custDataLst>
          </p:nvPr>
        </p:nvGrpSpPr>
        <p:grpSpPr>
          <a:xfrm>
            <a:off x="5113109" y="3865031"/>
            <a:ext cx="572836" cy="1312555"/>
            <a:chOff x="3708809" y="3706707"/>
            <a:chExt cx="677331" cy="1551986"/>
          </a:xfrm>
        </p:grpSpPr>
        <p:sp>
          <p:nvSpPr>
            <p:cNvPr id="125" name="Forma libre 124"/>
            <p:cNvSpPr/>
            <p:nvPr/>
          </p:nvSpPr>
          <p:spPr>
            <a:xfrm>
              <a:off x="3708809" y="3706707"/>
              <a:ext cx="677331" cy="1033133"/>
            </a:xfrm>
            <a:custGeom>
              <a:avLst/>
              <a:gdLst>
                <a:gd name="connsiteX0" fmla="*/ 0 w 919378"/>
                <a:gd name="connsiteY0" fmla="*/ 0 h 1402328"/>
                <a:gd name="connsiteX1" fmla="*/ 919378 w 919378"/>
                <a:gd name="connsiteY1" fmla="*/ 0 h 1402328"/>
                <a:gd name="connsiteX2" fmla="*/ 919378 w 919378"/>
                <a:gd name="connsiteY2" fmla="*/ 1402328 h 1402328"/>
                <a:gd name="connsiteX3" fmla="*/ 0 w 919378"/>
                <a:gd name="connsiteY3" fmla="*/ 1402328 h 1402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9378" h="1402328">
                  <a:moveTo>
                    <a:pt x="0" y="0"/>
                  </a:moveTo>
                  <a:lnTo>
                    <a:pt x="919378" y="0"/>
                  </a:lnTo>
                  <a:lnTo>
                    <a:pt x="919378" y="1402328"/>
                  </a:lnTo>
                  <a:lnTo>
                    <a:pt x="0" y="1402328"/>
                  </a:ln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dirty="0"/>
                <a:t>T3</a:t>
              </a:r>
            </a:p>
          </p:txBody>
        </p:sp>
        <p:sp>
          <p:nvSpPr>
            <p:cNvPr id="126" name="Rectángulo 125"/>
            <p:cNvSpPr/>
            <p:nvPr/>
          </p:nvSpPr>
          <p:spPr>
            <a:xfrm>
              <a:off x="3708809" y="4739844"/>
              <a:ext cx="677331" cy="518849"/>
            </a:xfrm>
            <a:prstGeom prst="rect">
              <a:avLst/>
            </a:prstGeom>
            <a:solidFill>
              <a:srgbClr val="B74D2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dirty="0"/>
            </a:p>
          </p:txBody>
        </p:sp>
      </p:grpSp>
      <p:cxnSp>
        <p:nvCxnSpPr>
          <p:cNvPr id="137" name="Conector recto 136"/>
          <p:cNvCxnSpPr>
            <a:stCxn id="39" idx="5"/>
            <a:endCxn id="93" idx="0"/>
          </p:cNvCxnSpPr>
          <p:nvPr/>
        </p:nvCxnSpPr>
        <p:spPr>
          <a:xfrm>
            <a:off x="4612861" y="2205072"/>
            <a:ext cx="1040372" cy="3255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Forma libre 156"/>
          <p:cNvSpPr/>
          <p:nvPr/>
        </p:nvSpPr>
        <p:spPr>
          <a:xfrm>
            <a:off x="6384560" y="3155833"/>
            <a:ext cx="572836" cy="1312555"/>
          </a:xfrm>
          <a:custGeom>
            <a:avLst/>
            <a:gdLst>
              <a:gd name="connsiteX0" fmla="*/ 0 w 572836"/>
              <a:gd name="connsiteY0" fmla="*/ 0 h 1312555"/>
              <a:gd name="connsiteX1" fmla="*/ 572836 w 572836"/>
              <a:gd name="connsiteY1" fmla="*/ 0 h 1312555"/>
              <a:gd name="connsiteX2" fmla="*/ 572836 w 572836"/>
              <a:gd name="connsiteY2" fmla="*/ 810840 h 1312555"/>
              <a:gd name="connsiteX3" fmla="*/ 572836 w 572836"/>
              <a:gd name="connsiteY3" fmla="*/ 873747 h 1312555"/>
              <a:gd name="connsiteX4" fmla="*/ 572836 w 572836"/>
              <a:gd name="connsiteY4" fmla="*/ 1312555 h 1312555"/>
              <a:gd name="connsiteX5" fmla="*/ 0 w 572836"/>
              <a:gd name="connsiteY5" fmla="*/ 1312555 h 1312555"/>
              <a:gd name="connsiteX6" fmla="*/ 0 w 572836"/>
              <a:gd name="connsiteY6" fmla="*/ 873747 h 1312555"/>
              <a:gd name="connsiteX7" fmla="*/ 0 w 572836"/>
              <a:gd name="connsiteY7" fmla="*/ 810840 h 13125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2836" h="1312555">
                <a:moveTo>
                  <a:pt x="0" y="0"/>
                </a:moveTo>
                <a:lnTo>
                  <a:pt x="572836" y="0"/>
                </a:lnTo>
                <a:lnTo>
                  <a:pt x="572836" y="810840"/>
                </a:lnTo>
                <a:lnTo>
                  <a:pt x="572836" y="873747"/>
                </a:lnTo>
                <a:lnTo>
                  <a:pt x="572836" y="1312555"/>
                </a:lnTo>
                <a:lnTo>
                  <a:pt x="0" y="1312555"/>
                </a:lnTo>
                <a:lnTo>
                  <a:pt x="0" y="873747"/>
                </a:lnTo>
                <a:lnTo>
                  <a:pt x="0" y="81084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s-AR" dirty="0"/>
              <a:t>T4</a:t>
            </a:r>
          </a:p>
        </p:txBody>
      </p:sp>
      <p:cxnSp>
        <p:nvCxnSpPr>
          <p:cNvPr id="143" name="Conector recto 142"/>
          <p:cNvCxnSpPr>
            <a:stCxn id="93" idx="5"/>
          </p:cNvCxnSpPr>
          <p:nvPr/>
        </p:nvCxnSpPr>
        <p:spPr>
          <a:xfrm>
            <a:off x="5835620" y="2970983"/>
            <a:ext cx="827615" cy="1894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CuadroTexto 145"/>
          <p:cNvSpPr txBox="1"/>
          <p:nvPr/>
        </p:nvSpPr>
        <p:spPr>
          <a:xfrm>
            <a:off x="7243919" y="3658221"/>
            <a:ext cx="4922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400" dirty="0"/>
              <a:t>h -1</a:t>
            </a:r>
          </a:p>
        </p:txBody>
      </p:sp>
      <p:sp>
        <p:nvSpPr>
          <p:cNvPr id="147" name="Abrir llave 146"/>
          <p:cNvSpPr/>
          <p:nvPr/>
        </p:nvSpPr>
        <p:spPr>
          <a:xfrm rot="10800000">
            <a:off x="7047807" y="3160472"/>
            <a:ext cx="196112" cy="1304627"/>
          </a:xfrm>
          <a:prstGeom prst="leftBrace">
            <a:avLst>
              <a:gd name="adj1" fmla="val 8333"/>
              <a:gd name="adj2" fmla="val 50326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58" name="Rectángulo 157"/>
          <p:cNvSpPr/>
          <p:nvPr/>
        </p:nvSpPr>
        <p:spPr>
          <a:xfrm>
            <a:off x="4104295" y="3198704"/>
            <a:ext cx="2616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AR" i="1" dirty="0"/>
              <a:t>r</a:t>
            </a:r>
            <a:endParaRPr lang="es-AR" dirty="0"/>
          </a:p>
        </p:txBody>
      </p:sp>
      <p:sp>
        <p:nvSpPr>
          <p:cNvPr id="161" name="Abrir llave 160"/>
          <p:cNvSpPr/>
          <p:nvPr/>
        </p:nvSpPr>
        <p:spPr>
          <a:xfrm>
            <a:off x="2023553" y="2536063"/>
            <a:ext cx="284304" cy="2064925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62" name="CuadroTexto 161"/>
          <p:cNvSpPr txBox="1"/>
          <p:nvPr/>
        </p:nvSpPr>
        <p:spPr>
          <a:xfrm>
            <a:off x="1642672" y="3414147"/>
            <a:ext cx="2461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400" dirty="0"/>
              <a:t>h</a:t>
            </a:r>
          </a:p>
        </p:txBody>
      </p:sp>
    </p:spTree>
    <p:extLst>
      <p:ext uri="{BB962C8B-B14F-4D97-AF65-F5344CB8AC3E}">
        <p14:creationId xmlns:p14="http://schemas.microsoft.com/office/powerpoint/2010/main" val="723421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4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22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25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4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3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4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5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4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30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5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5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5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16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30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64" dur="500" fill="hold"/>
                                        <p:tgtEl>
                                          <p:spTgt spid="93">
                                            <p:bg/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65" dur="500" fill="hold"/>
                                        <p:tgtEl>
                                          <p:spTgt spid="93">
                                            <p:bg/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66" dur="500" fill="hold"/>
                                        <p:tgtEl>
                                          <p:spTgt spid="93">
                                            <p:bg/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167" dur="500" fill="hold"/>
                                        <p:tgtEl>
                                          <p:spTgt spid="93">
                                            <p:bg/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8" presetID="30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69" dur="500" fill="hold"/>
                                        <p:tgtEl>
                                          <p:spTgt spid="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70" dur="500" fill="hold"/>
                                        <p:tgtEl>
                                          <p:spTgt spid="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71" dur="500" fill="hold"/>
                                        <p:tgtEl>
                                          <p:spTgt spid="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172" dur="500" fill="hold"/>
                                        <p:tgtEl>
                                          <p:spTgt spid="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30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76" dur="500" fill="hold"/>
                                        <p:tgtEl>
                                          <p:spTgt spid="48">
                                            <p:bg/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77" dur="500" fill="hold"/>
                                        <p:tgtEl>
                                          <p:spTgt spid="48">
                                            <p:bg/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78" dur="500" fill="hold"/>
                                        <p:tgtEl>
                                          <p:spTgt spid="48">
                                            <p:bg/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179" dur="500" fill="hold"/>
                                        <p:tgtEl>
                                          <p:spTgt spid="48">
                                            <p:bg/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0" presetID="30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81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82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83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184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21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8)">
                                      <p:cBhvr>
                                        <p:cTn id="189"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0" fill="hold">
                      <p:stCondLst>
                        <p:cond delay="indefinite"/>
                      </p:stCondLst>
                      <p:childTnLst>
                        <p:par>
                          <p:cTn id="191" fill="hold">
                            <p:stCondLst>
                              <p:cond delay="0"/>
                            </p:stCondLst>
                            <p:childTnLst>
                              <p:par>
                                <p:cTn id="192" presetID="21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8)">
                                      <p:cBhvr>
                                        <p:cTn id="194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1" grpId="1" animBg="1"/>
      <p:bldP spid="38" grpId="0" animBg="1"/>
      <p:bldP spid="39" grpId="0" animBg="1"/>
      <p:bldP spid="39" grpId="1" animBg="1"/>
      <p:bldP spid="135" grpId="0" animBg="1"/>
      <p:bldP spid="41" grpId="0"/>
      <p:bldP spid="48" grpId="0" animBg="1"/>
      <p:bldP spid="48" grpId="1" build="allAtOnce" animBg="1"/>
      <p:bldP spid="49" grpId="0"/>
      <p:bldP spid="50" grpId="0" animBg="1"/>
      <p:bldP spid="51" grpId="0" animBg="1"/>
      <p:bldP spid="52" grpId="0"/>
      <p:bldP spid="56" grpId="0" animBg="1"/>
      <p:bldP spid="57" grpId="0"/>
      <p:bldP spid="66" grpId="0"/>
      <p:bldP spid="66" grpId="1"/>
      <p:bldP spid="92" grpId="0" animBg="1"/>
      <p:bldP spid="93" grpId="0" animBg="1"/>
      <p:bldP spid="93" grpId="1" uiExpand="1" build="allAtOnce" animBg="1"/>
      <p:bldP spid="112" grpId="0" animBg="1"/>
      <p:bldP spid="157" grpId="0" animBg="1"/>
      <p:bldP spid="146" grpId="0"/>
      <p:bldP spid="147" grpId="0" animBg="1"/>
      <p:bldP spid="158" grpId="0"/>
      <p:bldP spid="161" grpId="0" animBg="1"/>
      <p:bldP spid="161" grpId="1" animBg="1"/>
      <p:bldP spid="162" grpId="0"/>
      <p:bldP spid="162" grpId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Flecha curvada hacia arriba 82"/>
          <p:cNvSpPr/>
          <p:nvPr/>
        </p:nvSpPr>
        <p:spPr>
          <a:xfrm rot="13306849">
            <a:off x="4955832" y="2493604"/>
            <a:ext cx="710863" cy="451370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solidFill>
                <a:schemeClr val="tx1"/>
              </a:solidFill>
            </a:endParaRPr>
          </a:p>
        </p:txBody>
      </p:sp>
      <p:sp>
        <p:nvSpPr>
          <p:cNvPr id="38" name="Elipse 37"/>
          <p:cNvSpPr/>
          <p:nvPr/>
        </p:nvSpPr>
        <p:spPr>
          <a:xfrm>
            <a:off x="4172539" y="1764551"/>
            <a:ext cx="515869" cy="51586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1400" dirty="0"/>
              <a:t>1</a:t>
            </a:r>
          </a:p>
        </p:txBody>
      </p:sp>
      <p:sp>
        <p:nvSpPr>
          <p:cNvPr id="39" name="Elipse 38"/>
          <p:cNvSpPr/>
          <p:nvPr/>
        </p:nvSpPr>
        <p:spPr>
          <a:xfrm>
            <a:off x="4172539" y="1764750"/>
            <a:ext cx="515869" cy="51586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1400" dirty="0"/>
              <a:t>2</a:t>
            </a:r>
          </a:p>
        </p:txBody>
      </p:sp>
      <p:sp>
        <p:nvSpPr>
          <p:cNvPr id="135" name="Forma libre 134"/>
          <p:cNvSpPr/>
          <p:nvPr/>
        </p:nvSpPr>
        <p:spPr>
          <a:xfrm>
            <a:off x="2365367" y="2524753"/>
            <a:ext cx="677331" cy="1312555"/>
          </a:xfrm>
          <a:custGeom>
            <a:avLst/>
            <a:gdLst>
              <a:gd name="connsiteX0" fmla="*/ 0 w 677331"/>
              <a:gd name="connsiteY0" fmla="*/ 0 h 1551985"/>
              <a:gd name="connsiteX1" fmla="*/ 677331 w 677331"/>
              <a:gd name="connsiteY1" fmla="*/ 0 h 1551985"/>
              <a:gd name="connsiteX2" fmla="*/ 677331 w 677331"/>
              <a:gd name="connsiteY2" fmla="*/ 1551985 h 1551985"/>
              <a:gd name="connsiteX3" fmla="*/ 0 w 677331"/>
              <a:gd name="connsiteY3" fmla="*/ 1551985 h 1551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7331" h="1551985">
                <a:moveTo>
                  <a:pt x="0" y="0"/>
                </a:moveTo>
                <a:lnTo>
                  <a:pt x="677331" y="0"/>
                </a:lnTo>
                <a:lnTo>
                  <a:pt x="677331" y="1551985"/>
                </a:lnTo>
                <a:lnTo>
                  <a:pt x="0" y="1551985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s-AR" dirty="0"/>
              <a:t>T1</a:t>
            </a: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Extracción</a:t>
            </a:r>
            <a:endParaRPr lang="es-AR" dirty="0"/>
          </a:p>
        </p:txBody>
      </p:sp>
      <p:sp>
        <p:nvSpPr>
          <p:cNvPr id="4" name="Rectángulo 3"/>
          <p:cNvSpPr/>
          <p:nvPr/>
        </p:nvSpPr>
        <p:spPr>
          <a:xfrm>
            <a:off x="-702734" y="980182"/>
            <a:ext cx="4572000" cy="1077218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s-ES" sz="2400" u="sng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CASO 3.a</a:t>
            </a:r>
            <a:r>
              <a:rPr lang="es-E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 </a:t>
            </a:r>
          </a:p>
          <a:p>
            <a:pPr algn="ctr"/>
            <a:r>
              <a:rPr lang="es-E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Rotación doble</a:t>
            </a:r>
          </a:p>
          <a:p>
            <a:pPr algn="ctr"/>
            <a:r>
              <a:rPr lang="es-E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Izquierda (</a:t>
            </a:r>
            <a:r>
              <a:rPr lang="es-ES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antihorario</a:t>
            </a:r>
            <a:r>
              <a:rPr lang="es-E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</a:t>
            </a:r>
          </a:p>
        </p:txBody>
      </p:sp>
      <p:cxnSp>
        <p:nvCxnSpPr>
          <p:cNvPr id="34" name="Conector recto 33"/>
          <p:cNvCxnSpPr>
            <a:stCxn id="39" idx="3"/>
            <a:endCxn id="31" idx="0"/>
          </p:cNvCxnSpPr>
          <p:nvPr/>
        </p:nvCxnSpPr>
        <p:spPr>
          <a:xfrm flipH="1">
            <a:off x="2704034" y="2205072"/>
            <a:ext cx="1544052" cy="3250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cto 34"/>
          <p:cNvCxnSpPr>
            <a:stCxn id="93" idx="3"/>
            <a:endCxn id="48" idx="0"/>
          </p:cNvCxnSpPr>
          <p:nvPr/>
        </p:nvCxnSpPr>
        <p:spPr>
          <a:xfrm flipH="1">
            <a:off x="4665294" y="2970983"/>
            <a:ext cx="805551" cy="1859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ector recto 35"/>
          <p:cNvCxnSpPr>
            <a:stCxn id="48" idx="3"/>
          </p:cNvCxnSpPr>
          <p:nvPr/>
        </p:nvCxnSpPr>
        <p:spPr>
          <a:xfrm flipH="1">
            <a:off x="3965040" y="3543504"/>
            <a:ext cx="540120" cy="3287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ector recto 36"/>
          <p:cNvCxnSpPr>
            <a:stCxn id="48" idx="5"/>
          </p:cNvCxnSpPr>
          <p:nvPr/>
        </p:nvCxnSpPr>
        <p:spPr>
          <a:xfrm>
            <a:off x="4825427" y="3543504"/>
            <a:ext cx="601888" cy="3178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ángulo 40"/>
          <p:cNvSpPr/>
          <p:nvPr/>
        </p:nvSpPr>
        <p:spPr>
          <a:xfrm>
            <a:off x="4744922" y="1807865"/>
            <a:ext cx="2936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AR" i="1" dirty="0"/>
              <a:t>p</a:t>
            </a:r>
          </a:p>
        </p:txBody>
      </p:sp>
      <p:sp>
        <p:nvSpPr>
          <p:cNvPr id="51" name="Abrir llave 50"/>
          <p:cNvSpPr/>
          <p:nvPr/>
        </p:nvSpPr>
        <p:spPr>
          <a:xfrm>
            <a:off x="2023553" y="2530661"/>
            <a:ext cx="284304" cy="1307558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52" name="CuadroTexto 51"/>
          <p:cNvSpPr txBox="1"/>
          <p:nvPr/>
        </p:nvSpPr>
        <p:spPr>
          <a:xfrm>
            <a:off x="1543768" y="3014387"/>
            <a:ext cx="4922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400" dirty="0"/>
              <a:t>h -1</a:t>
            </a:r>
          </a:p>
        </p:txBody>
      </p:sp>
      <p:sp>
        <p:nvSpPr>
          <p:cNvPr id="56" name="Abrir llave 55"/>
          <p:cNvSpPr/>
          <p:nvPr/>
        </p:nvSpPr>
        <p:spPr>
          <a:xfrm>
            <a:off x="4801976" y="3861364"/>
            <a:ext cx="196112" cy="1304627"/>
          </a:xfrm>
          <a:prstGeom prst="leftBrace">
            <a:avLst>
              <a:gd name="adj1" fmla="val 8333"/>
              <a:gd name="adj2" fmla="val 50326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57" name="CuadroTexto 56"/>
          <p:cNvSpPr txBox="1"/>
          <p:nvPr/>
        </p:nvSpPr>
        <p:spPr>
          <a:xfrm>
            <a:off x="4396020" y="4195306"/>
            <a:ext cx="4922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1200" dirty="0"/>
              <a:t>h-1</a:t>
            </a:r>
          </a:p>
          <a:p>
            <a:pPr algn="ctr"/>
            <a:r>
              <a:rPr lang="es-AR" sz="1200" dirty="0"/>
              <a:t>O</a:t>
            </a:r>
          </a:p>
          <a:p>
            <a:pPr algn="ctr"/>
            <a:r>
              <a:rPr lang="es-AR" sz="1200" dirty="0"/>
              <a:t>h-2</a:t>
            </a:r>
          </a:p>
        </p:txBody>
      </p:sp>
      <p:grpSp>
        <p:nvGrpSpPr>
          <p:cNvPr id="79" name="Grupo 78"/>
          <p:cNvGrpSpPr/>
          <p:nvPr>
            <p:custDataLst>
              <p:custData r:id="rId1"/>
            </p:custDataLst>
          </p:nvPr>
        </p:nvGrpSpPr>
        <p:grpSpPr>
          <a:xfrm>
            <a:off x="3681871" y="3861365"/>
            <a:ext cx="572836" cy="1312555"/>
            <a:chOff x="3708809" y="3706707"/>
            <a:chExt cx="677331" cy="1551986"/>
          </a:xfrm>
        </p:grpSpPr>
        <p:sp>
          <p:nvSpPr>
            <p:cNvPr id="55" name="Forma libre 54"/>
            <p:cNvSpPr/>
            <p:nvPr/>
          </p:nvSpPr>
          <p:spPr>
            <a:xfrm>
              <a:off x="3708809" y="3706707"/>
              <a:ext cx="677331" cy="1033133"/>
            </a:xfrm>
            <a:custGeom>
              <a:avLst/>
              <a:gdLst>
                <a:gd name="connsiteX0" fmla="*/ 0 w 919378"/>
                <a:gd name="connsiteY0" fmla="*/ 0 h 1402328"/>
                <a:gd name="connsiteX1" fmla="*/ 919378 w 919378"/>
                <a:gd name="connsiteY1" fmla="*/ 0 h 1402328"/>
                <a:gd name="connsiteX2" fmla="*/ 919378 w 919378"/>
                <a:gd name="connsiteY2" fmla="*/ 1402328 h 1402328"/>
                <a:gd name="connsiteX3" fmla="*/ 0 w 919378"/>
                <a:gd name="connsiteY3" fmla="*/ 1402328 h 1402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9378" h="1402328">
                  <a:moveTo>
                    <a:pt x="0" y="0"/>
                  </a:moveTo>
                  <a:lnTo>
                    <a:pt x="919378" y="0"/>
                  </a:lnTo>
                  <a:lnTo>
                    <a:pt x="919378" y="1402328"/>
                  </a:lnTo>
                  <a:lnTo>
                    <a:pt x="0" y="1402328"/>
                  </a:ln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dirty="0"/>
                <a:t>T2</a:t>
              </a:r>
            </a:p>
          </p:txBody>
        </p:sp>
        <p:sp>
          <p:nvSpPr>
            <p:cNvPr id="61" name="Rectángulo 60"/>
            <p:cNvSpPr/>
            <p:nvPr/>
          </p:nvSpPr>
          <p:spPr>
            <a:xfrm>
              <a:off x="3708809" y="4739844"/>
              <a:ext cx="677331" cy="518849"/>
            </a:xfrm>
            <a:prstGeom prst="rect">
              <a:avLst/>
            </a:prstGeom>
            <a:solidFill>
              <a:srgbClr val="B74D2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dirty="0"/>
            </a:p>
          </p:txBody>
        </p:sp>
      </p:grpSp>
      <p:sp>
        <p:nvSpPr>
          <p:cNvPr id="92" name="Flecha curvada hacia arriba 91"/>
          <p:cNvSpPr/>
          <p:nvPr/>
        </p:nvSpPr>
        <p:spPr>
          <a:xfrm rot="20592330" flipV="1">
            <a:off x="5126051" y="2522044"/>
            <a:ext cx="1094002" cy="531204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solidFill>
                <a:schemeClr val="tx1"/>
              </a:solidFill>
            </a:endParaRPr>
          </a:p>
        </p:txBody>
      </p:sp>
      <p:grpSp>
        <p:nvGrpSpPr>
          <p:cNvPr id="5" name="Grupo 4"/>
          <p:cNvGrpSpPr/>
          <p:nvPr/>
        </p:nvGrpSpPr>
        <p:grpSpPr>
          <a:xfrm>
            <a:off x="5395298" y="2530661"/>
            <a:ext cx="894589" cy="515869"/>
            <a:chOff x="5395298" y="2530661"/>
            <a:chExt cx="894589" cy="515869"/>
          </a:xfrm>
        </p:grpSpPr>
        <p:sp>
          <p:nvSpPr>
            <p:cNvPr id="49" name="Rectángulo 48"/>
            <p:cNvSpPr/>
            <p:nvPr/>
          </p:nvSpPr>
          <p:spPr>
            <a:xfrm>
              <a:off x="6001025" y="2542335"/>
              <a:ext cx="28886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AR" i="1" dirty="0"/>
                <a:t>q</a:t>
              </a:r>
            </a:p>
          </p:txBody>
        </p:sp>
        <p:sp>
          <p:nvSpPr>
            <p:cNvPr id="93" name="Elipse 92"/>
            <p:cNvSpPr/>
            <p:nvPr/>
          </p:nvSpPr>
          <p:spPr>
            <a:xfrm>
              <a:off x="5395298" y="2530661"/>
              <a:ext cx="515869" cy="51586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sz="1400" dirty="0"/>
                <a:t>-1</a:t>
              </a:r>
            </a:p>
          </p:txBody>
        </p:sp>
      </p:grpSp>
      <p:sp>
        <p:nvSpPr>
          <p:cNvPr id="112" name="Abrir llave 111"/>
          <p:cNvSpPr/>
          <p:nvPr/>
        </p:nvSpPr>
        <p:spPr>
          <a:xfrm rot="10800000">
            <a:off x="4293042" y="3861364"/>
            <a:ext cx="196112" cy="1304627"/>
          </a:xfrm>
          <a:prstGeom prst="leftBrace">
            <a:avLst>
              <a:gd name="adj1" fmla="val 8333"/>
              <a:gd name="adj2" fmla="val 50326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grpSp>
        <p:nvGrpSpPr>
          <p:cNvPr id="124" name="Grupo 123"/>
          <p:cNvGrpSpPr/>
          <p:nvPr>
            <p:custDataLst>
              <p:custData r:id="rId2"/>
            </p:custDataLst>
          </p:nvPr>
        </p:nvGrpSpPr>
        <p:grpSpPr>
          <a:xfrm>
            <a:off x="5113109" y="3865031"/>
            <a:ext cx="572836" cy="1312555"/>
            <a:chOff x="3708809" y="3706707"/>
            <a:chExt cx="677331" cy="1551986"/>
          </a:xfrm>
        </p:grpSpPr>
        <p:sp>
          <p:nvSpPr>
            <p:cNvPr id="125" name="Forma libre 124"/>
            <p:cNvSpPr/>
            <p:nvPr/>
          </p:nvSpPr>
          <p:spPr>
            <a:xfrm>
              <a:off x="3708809" y="3706707"/>
              <a:ext cx="677331" cy="1033133"/>
            </a:xfrm>
            <a:custGeom>
              <a:avLst/>
              <a:gdLst>
                <a:gd name="connsiteX0" fmla="*/ 0 w 919378"/>
                <a:gd name="connsiteY0" fmla="*/ 0 h 1402328"/>
                <a:gd name="connsiteX1" fmla="*/ 919378 w 919378"/>
                <a:gd name="connsiteY1" fmla="*/ 0 h 1402328"/>
                <a:gd name="connsiteX2" fmla="*/ 919378 w 919378"/>
                <a:gd name="connsiteY2" fmla="*/ 1402328 h 1402328"/>
                <a:gd name="connsiteX3" fmla="*/ 0 w 919378"/>
                <a:gd name="connsiteY3" fmla="*/ 1402328 h 1402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9378" h="1402328">
                  <a:moveTo>
                    <a:pt x="0" y="0"/>
                  </a:moveTo>
                  <a:lnTo>
                    <a:pt x="919378" y="0"/>
                  </a:lnTo>
                  <a:lnTo>
                    <a:pt x="919378" y="1402328"/>
                  </a:lnTo>
                  <a:lnTo>
                    <a:pt x="0" y="1402328"/>
                  </a:ln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dirty="0"/>
                <a:t>T3</a:t>
              </a:r>
            </a:p>
          </p:txBody>
        </p:sp>
        <p:sp>
          <p:nvSpPr>
            <p:cNvPr id="126" name="Rectángulo 125"/>
            <p:cNvSpPr/>
            <p:nvPr/>
          </p:nvSpPr>
          <p:spPr>
            <a:xfrm>
              <a:off x="3708809" y="4739844"/>
              <a:ext cx="677331" cy="518849"/>
            </a:xfrm>
            <a:prstGeom prst="rect">
              <a:avLst/>
            </a:prstGeom>
            <a:solidFill>
              <a:srgbClr val="B74D2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dirty="0"/>
            </a:p>
          </p:txBody>
        </p:sp>
      </p:grpSp>
      <p:cxnSp>
        <p:nvCxnSpPr>
          <p:cNvPr id="137" name="Conector recto 136"/>
          <p:cNvCxnSpPr>
            <a:stCxn id="39" idx="5"/>
            <a:endCxn id="93" idx="0"/>
          </p:cNvCxnSpPr>
          <p:nvPr/>
        </p:nvCxnSpPr>
        <p:spPr>
          <a:xfrm>
            <a:off x="4612861" y="2205072"/>
            <a:ext cx="1040372" cy="3255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onector recto 142"/>
          <p:cNvCxnSpPr>
            <a:stCxn id="93" idx="5"/>
          </p:cNvCxnSpPr>
          <p:nvPr/>
        </p:nvCxnSpPr>
        <p:spPr>
          <a:xfrm>
            <a:off x="5835620" y="2970983"/>
            <a:ext cx="827615" cy="1894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upo 2"/>
          <p:cNvGrpSpPr/>
          <p:nvPr/>
        </p:nvGrpSpPr>
        <p:grpSpPr>
          <a:xfrm>
            <a:off x="6384560" y="3155833"/>
            <a:ext cx="1351567" cy="1312555"/>
            <a:chOff x="6384560" y="3155833"/>
            <a:chExt cx="1351567" cy="1312555"/>
          </a:xfrm>
        </p:grpSpPr>
        <p:sp>
          <p:nvSpPr>
            <p:cNvPr id="157" name="Forma libre 156"/>
            <p:cNvSpPr/>
            <p:nvPr/>
          </p:nvSpPr>
          <p:spPr>
            <a:xfrm>
              <a:off x="6384560" y="3155833"/>
              <a:ext cx="572836" cy="1312555"/>
            </a:xfrm>
            <a:custGeom>
              <a:avLst/>
              <a:gdLst>
                <a:gd name="connsiteX0" fmla="*/ 0 w 572836"/>
                <a:gd name="connsiteY0" fmla="*/ 0 h 1312555"/>
                <a:gd name="connsiteX1" fmla="*/ 572836 w 572836"/>
                <a:gd name="connsiteY1" fmla="*/ 0 h 1312555"/>
                <a:gd name="connsiteX2" fmla="*/ 572836 w 572836"/>
                <a:gd name="connsiteY2" fmla="*/ 810840 h 1312555"/>
                <a:gd name="connsiteX3" fmla="*/ 572836 w 572836"/>
                <a:gd name="connsiteY3" fmla="*/ 873747 h 1312555"/>
                <a:gd name="connsiteX4" fmla="*/ 572836 w 572836"/>
                <a:gd name="connsiteY4" fmla="*/ 1312555 h 1312555"/>
                <a:gd name="connsiteX5" fmla="*/ 0 w 572836"/>
                <a:gd name="connsiteY5" fmla="*/ 1312555 h 1312555"/>
                <a:gd name="connsiteX6" fmla="*/ 0 w 572836"/>
                <a:gd name="connsiteY6" fmla="*/ 873747 h 1312555"/>
                <a:gd name="connsiteX7" fmla="*/ 0 w 572836"/>
                <a:gd name="connsiteY7" fmla="*/ 810840 h 1312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2836" h="1312555">
                  <a:moveTo>
                    <a:pt x="0" y="0"/>
                  </a:moveTo>
                  <a:lnTo>
                    <a:pt x="572836" y="0"/>
                  </a:lnTo>
                  <a:lnTo>
                    <a:pt x="572836" y="810840"/>
                  </a:lnTo>
                  <a:lnTo>
                    <a:pt x="572836" y="873747"/>
                  </a:lnTo>
                  <a:lnTo>
                    <a:pt x="572836" y="1312555"/>
                  </a:lnTo>
                  <a:lnTo>
                    <a:pt x="0" y="1312555"/>
                  </a:lnTo>
                  <a:lnTo>
                    <a:pt x="0" y="873747"/>
                  </a:lnTo>
                  <a:lnTo>
                    <a:pt x="0" y="810840"/>
                  </a:ln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s-AR" dirty="0"/>
                <a:t>T4</a:t>
              </a:r>
            </a:p>
          </p:txBody>
        </p:sp>
        <p:sp>
          <p:nvSpPr>
            <p:cNvPr id="146" name="CuadroTexto 145"/>
            <p:cNvSpPr txBox="1"/>
            <p:nvPr/>
          </p:nvSpPr>
          <p:spPr>
            <a:xfrm>
              <a:off x="7243919" y="3658221"/>
              <a:ext cx="49220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AR" sz="1400" dirty="0"/>
                <a:t>h -1</a:t>
              </a:r>
            </a:p>
          </p:txBody>
        </p:sp>
        <p:sp>
          <p:nvSpPr>
            <p:cNvPr id="147" name="Abrir llave 146"/>
            <p:cNvSpPr/>
            <p:nvPr/>
          </p:nvSpPr>
          <p:spPr>
            <a:xfrm rot="10800000">
              <a:off x="7047807" y="3160472"/>
              <a:ext cx="196112" cy="1304627"/>
            </a:xfrm>
            <a:prstGeom prst="leftBrace">
              <a:avLst>
                <a:gd name="adj1" fmla="val 8333"/>
                <a:gd name="adj2" fmla="val 50326"/>
              </a:avLst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</p:grpSp>
      <p:grpSp>
        <p:nvGrpSpPr>
          <p:cNvPr id="6" name="Grupo 5"/>
          <p:cNvGrpSpPr/>
          <p:nvPr/>
        </p:nvGrpSpPr>
        <p:grpSpPr>
          <a:xfrm>
            <a:off x="4104295" y="3156907"/>
            <a:ext cx="787462" cy="452927"/>
            <a:chOff x="4104295" y="3156907"/>
            <a:chExt cx="787462" cy="452927"/>
          </a:xfrm>
        </p:grpSpPr>
        <p:sp>
          <p:nvSpPr>
            <p:cNvPr id="48" name="Elipse 47"/>
            <p:cNvSpPr/>
            <p:nvPr/>
          </p:nvSpPr>
          <p:spPr>
            <a:xfrm>
              <a:off x="4438830" y="3156907"/>
              <a:ext cx="452927" cy="45292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sz="1400" dirty="0"/>
                <a:t>0</a:t>
              </a:r>
            </a:p>
          </p:txBody>
        </p:sp>
        <p:sp>
          <p:nvSpPr>
            <p:cNvPr id="158" name="Rectángulo 157"/>
            <p:cNvSpPr/>
            <p:nvPr/>
          </p:nvSpPr>
          <p:spPr>
            <a:xfrm>
              <a:off x="4104295" y="3198704"/>
              <a:ext cx="26161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AR" i="1" dirty="0"/>
                <a:t>r</a:t>
              </a:r>
              <a:endParaRPr lang="es-AR" dirty="0"/>
            </a:p>
          </p:txBody>
        </p:sp>
      </p:grpSp>
      <p:cxnSp>
        <p:nvCxnSpPr>
          <p:cNvPr id="53" name="Conector recto 52"/>
          <p:cNvCxnSpPr>
            <a:stCxn id="39" idx="5"/>
          </p:cNvCxnSpPr>
          <p:nvPr/>
        </p:nvCxnSpPr>
        <p:spPr>
          <a:xfrm>
            <a:off x="4612861" y="2205072"/>
            <a:ext cx="710979" cy="3412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ector recto 53"/>
          <p:cNvCxnSpPr/>
          <p:nvPr/>
        </p:nvCxnSpPr>
        <p:spPr>
          <a:xfrm flipV="1">
            <a:off x="5417877" y="3440030"/>
            <a:ext cx="1245358" cy="4322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ector recto 57"/>
          <p:cNvCxnSpPr/>
          <p:nvPr/>
        </p:nvCxnSpPr>
        <p:spPr>
          <a:xfrm flipV="1">
            <a:off x="3976231" y="2953826"/>
            <a:ext cx="1414016" cy="9184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ector recto 61"/>
          <p:cNvCxnSpPr/>
          <p:nvPr/>
        </p:nvCxnSpPr>
        <p:spPr>
          <a:xfrm>
            <a:off x="5390247" y="2953826"/>
            <a:ext cx="1076593" cy="1196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ector recto 69"/>
          <p:cNvCxnSpPr>
            <a:endCxn id="146" idx="1"/>
          </p:cNvCxnSpPr>
          <p:nvPr/>
        </p:nvCxnSpPr>
        <p:spPr>
          <a:xfrm>
            <a:off x="6590451" y="3484365"/>
            <a:ext cx="653468" cy="3277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2089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1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95 -0.00139 L 0.06215 0.09537 " pathEditMode="relative" ptsTypes="AA">
                                      <p:cBhvr>
                                        <p:cTn id="30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04 -0.00092 L 0.09028 0.0757 " pathEditMode="relative" rAng="0" ptsTypes="AA">
                                      <p:cBhvr>
                                        <p:cTn id="32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62" y="3819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9 -0.00209 L 0.075 -0.09375 " pathEditMode="relative" rAng="0" ptsTypes="AA">
                                      <p:cBhvr>
                                        <p:cTn id="34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15" y="-458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" grpId="0" animBg="1"/>
      <p:bldP spid="92" grpId="0" animBg="1"/>
      <p:bldP spid="92" grpId="1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Grupo 58"/>
          <p:cNvGrpSpPr/>
          <p:nvPr/>
        </p:nvGrpSpPr>
        <p:grpSpPr>
          <a:xfrm>
            <a:off x="6221991" y="3045512"/>
            <a:ext cx="894589" cy="515869"/>
            <a:chOff x="5395298" y="2530661"/>
            <a:chExt cx="894589" cy="515869"/>
          </a:xfrm>
        </p:grpSpPr>
        <p:sp>
          <p:nvSpPr>
            <p:cNvPr id="60" name="Rectángulo 59"/>
            <p:cNvSpPr/>
            <p:nvPr/>
          </p:nvSpPr>
          <p:spPr>
            <a:xfrm>
              <a:off x="6001025" y="2542335"/>
              <a:ext cx="28886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AR" i="1" dirty="0"/>
                <a:t>q</a:t>
              </a:r>
            </a:p>
          </p:txBody>
        </p:sp>
        <p:sp>
          <p:nvSpPr>
            <p:cNvPr id="63" name="Elipse 62"/>
            <p:cNvSpPr/>
            <p:nvPr/>
          </p:nvSpPr>
          <p:spPr>
            <a:xfrm>
              <a:off x="5395298" y="2530661"/>
              <a:ext cx="515869" cy="51586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400" dirty="0"/>
            </a:p>
          </p:txBody>
        </p:sp>
      </p:grpSp>
      <p:sp>
        <p:nvSpPr>
          <p:cNvPr id="50" name="Flecha curvada hacia arriba 49"/>
          <p:cNvSpPr/>
          <p:nvPr/>
        </p:nvSpPr>
        <p:spPr>
          <a:xfrm rot="13306849">
            <a:off x="4955832" y="2493604"/>
            <a:ext cx="710863" cy="451370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solidFill>
                <a:schemeClr val="tx1"/>
              </a:solidFill>
            </a:endParaRPr>
          </a:p>
        </p:txBody>
      </p:sp>
      <p:grpSp>
        <p:nvGrpSpPr>
          <p:cNvPr id="7" name="Grupo 6"/>
          <p:cNvGrpSpPr/>
          <p:nvPr/>
        </p:nvGrpSpPr>
        <p:grpSpPr>
          <a:xfrm>
            <a:off x="4159282" y="1764750"/>
            <a:ext cx="866053" cy="515869"/>
            <a:chOff x="4172539" y="1764750"/>
            <a:chExt cx="866053" cy="515869"/>
          </a:xfrm>
        </p:grpSpPr>
        <p:sp>
          <p:nvSpPr>
            <p:cNvPr id="41" name="Rectángulo 40"/>
            <p:cNvSpPr/>
            <p:nvPr/>
          </p:nvSpPr>
          <p:spPr>
            <a:xfrm>
              <a:off x="4744922" y="1807865"/>
              <a:ext cx="29367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AR" i="1" dirty="0"/>
                <a:t>p</a:t>
              </a:r>
            </a:p>
          </p:txBody>
        </p:sp>
        <p:sp>
          <p:nvSpPr>
            <p:cNvPr id="39" name="Elipse 38"/>
            <p:cNvSpPr/>
            <p:nvPr/>
          </p:nvSpPr>
          <p:spPr>
            <a:xfrm>
              <a:off x="4172539" y="1764750"/>
              <a:ext cx="515869" cy="51586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sz="1400" dirty="0"/>
                <a:t>2</a:t>
              </a:r>
            </a:p>
          </p:txBody>
        </p:sp>
      </p:grpSp>
      <p:grpSp>
        <p:nvGrpSpPr>
          <p:cNvPr id="44" name="Grupo 43"/>
          <p:cNvGrpSpPr/>
          <p:nvPr/>
        </p:nvGrpSpPr>
        <p:grpSpPr>
          <a:xfrm>
            <a:off x="4788024" y="2505151"/>
            <a:ext cx="787462" cy="452927"/>
            <a:chOff x="4060002" y="3177239"/>
            <a:chExt cx="787462" cy="452927"/>
          </a:xfrm>
        </p:grpSpPr>
        <p:sp>
          <p:nvSpPr>
            <p:cNvPr id="45" name="Elipse 44"/>
            <p:cNvSpPr/>
            <p:nvPr/>
          </p:nvSpPr>
          <p:spPr>
            <a:xfrm>
              <a:off x="4394537" y="3177239"/>
              <a:ext cx="452927" cy="45292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400" dirty="0"/>
            </a:p>
          </p:txBody>
        </p:sp>
        <p:sp>
          <p:nvSpPr>
            <p:cNvPr id="46" name="Rectángulo 45"/>
            <p:cNvSpPr/>
            <p:nvPr/>
          </p:nvSpPr>
          <p:spPr>
            <a:xfrm>
              <a:off x="4060002" y="3219036"/>
              <a:ext cx="26161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AR" i="1" dirty="0"/>
                <a:t>r</a:t>
              </a:r>
              <a:endParaRPr lang="es-AR" dirty="0"/>
            </a:p>
          </p:txBody>
        </p:sp>
      </p:grpSp>
      <p:grpSp>
        <p:nvGrpSpPr>
          <p:cNvPr id="8" name="Grupo 7"/>
          <p:cNvGrpSpPr/>
          <p:nvPr/>
        </p:nvGrpSpPr>
        <p:grpSpPr>
          <a:xfrm>
            <a:off x="1523852" y="2524754"/>
            <a:ext cx="1518846" cy="1291784"/>
            <a:chOff x="1523852" y="2524753"/>
            <a:chExt cx="1518846" cy="1551985"/>
          </a:xfrm>
        </p:grpSpPr>
        <p:sp>
          <p:nvSpPr>
            <p:cNvPr id="135" name="Forma libre 134"/>
            <p:cNvSpPr/>
            <p:nvPr/>
          </p:nvSpPr>
          <p:spPr>
            <a:xfrm>
              <a:off x="2365367" y="2524753"/>
              <a:ext cx="677331" cy="1551985"/>
            </a:xfrm>
            <a:custGeom>
              <a:avLst/>
              <a:gdLst>
                <a:gd name="connsiteX0" fmla="*/ 0 w 677331"/>
                <a:gd name="connsiteY0" fmla="*/ 0 h 1551985"/>
                <a:gd name="connsiteX1" fmla="*/ 677331 w 677331"/>
                <a:gd name="connsiteY1" fmla="*/ 0 h 1551985"/>
                <a:gd name="connsiteX2" fmla="*/ 677331 w 677331"/>
                <a:gd name="connsiteY2" fmla="*/ 1551985 h 1551985"/>
                <a:gd name="connsiteX3" fmla="*/ 0 w 677331"/>
                <a:gd name="connsiteY3" fmla="*/ 1551985 h 1551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77331" h="1551985">
                  <a:moveTo>
                    <a:pt x="0" y="0"/>
                  </a:moveTo>
                  <a:lnTo>
                    <a:pt x="677331" y="0"/>
                  </a:lnTo>
                  <a:lnTo>
                    <a:pt x="677331" y="1551985"/>
                  </a:lnTo>
                  <a:lnTo>
                    <a:pt x="0" y="1551985"/>
                  </a:ln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s-AR" dirty="0"/>
                <a:t>T1</a:t>
              </a:r>
            </a:p>
          </p:txBody>
        </p:sp>
        <p:sp>
          <p:nvSpPr>
            <p:cNvPr id="51" name="Abrir llave 50"/>
            <p:cNvSpPr/>
            <p:nvPr/>
          </p:nvSpPr>
          <p:spPr>
            <a:xfrm>
              <a:off x="2023553" y="2530660"/>
              <a:ext cx="284304" cy="1546077"/>
            </a:xfrm>
            <a:prstGeom prst="leftBrac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52" name="CuadroTexto 51"/>
            <p:cNvSpPr txBox="1"/>
            <p:nvPr/>
          </p:nvSpPr>
          <p:spPr>
            <a:xfrm>
              <a:off x="1523852" y="3129081"/>
              <a:ext cx="49220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AR" sz="1400" dirty="0"/>
                <a:t>h -1</a:t>
              </a:r>
            </a:p>
          </p:txBody>
        </p:sp>
      </p:grp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Extracción</a:t>
            </a:r>
            <a:endParaRPr lang="es-AR" dirty="0"/>
          </a:p>
        </p:txBody>
      </p:sp>
      <p:sp>
        <p:nvSpPr>
          <p:cNvPr id="4" name="Rectángulo 3"/>
          <p:cNvSpPr/>
          <p:nvPr/>
        </p:nvSpPr>
        <p:spPr>
          <a:xfrm>
            <a:off x="-702734" y="990600"/>
            <a:ext cx="4572000" cy="1077218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s-ES" sz="2400" u="sng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CASO 3.a</a:t>
            </a:r>
            <a:r>
              <a:rPr lang="es-E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 </a:t>
            </a:r>
          </a:p>
          <a:p>
            <a:pPr algn="ctr"/>
            <a:r>
              <a:rPr lang="es-E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Rotación doble</a:t>
            </a:r>
          </a:p>
          <a:p>
            <a:pPr algn="ctr"/>
            <a:r>
              <a:rPr lang="es-E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Izquierda (</a:t>
            </a:r>
            <a:r>
              <a:rPr lang="es-ES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antihorario</a:t>
            </a:r>
            <a:r>
              <a:rPr lang="es-E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</a:t>
            </a:r>
          </a:p>
        </p:txBody>
      </p:sp>
      <p:cxnSp>
        <p:nvCxnSpPr>
          <p:cNvPr id="34" name="Conector recto 33"/>
          <p:cNvCxnSpPr>
            <a:stCxn id="39" idx="3"/>
          </p:cNvCxnSpPr>
          <p:nvPr/>
        </p:nvCxnSpPr>
        <p:spPr>
          <a:xfrm flipH="1">
            <a:off x="2704034" y="2205072"/>
            <a:ext cx="1530795" cy="3250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upo 8"/>
          <p:cNvGrpSpPr/>
          <p:nvPr/>
        </p:nvGrpSpPr>
        <p:grpSpPr>
          <a:xfrm>
            <a:off x="3681871" y="3861364"/>
            <a:ext cx="2004074" cy="1316222"/>
            <a:chOff x="3681871" y="3861364"/>
            <a:chExt cx="2004074" cy="1316222"/>
          </a:xfrm>
        </p:grpSpPr>
        <p:sp>
          <p:nvSpPr>
            <p:cNvPr id="56" name="Abrir llave 55"/>
            <p:cNvSpPr/>
            <p:nvPr/>
          </p:nvSpPr>
          <p:spPr>
            <a:xfrm>
              <a:off x="4801976" y="3861364"/>
              <a:ext cx="196112" cy="1304627"/>
            </a:xfrm>
            <a:prstGeom prst="leftBrace">
              <a:avLst>
                <a:gd name="adj1" fmla="val 8333"/>
                <a:gd name="adj2" fmla="val 50326"/>
              </a:avLst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57" name="CuadroTexto 56"/>
            <p:cNvSpPr txBox="1"/>
            <p:nvPr/>
          </p:nvSpPr>
          <p:spPr>
            <a:xfrm>
              <a:off x="4396020" y="4195306"/>
              <a:ext cx="49220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1200" dirty="0"/>
                <a:t>h-1</a:t>
              </a:r>
            </a:p>
            <a:p>
              <a:pPr algn="ctr"/>
              <a:r>
                <a:rPr lang="es-AR" sz="1200" dirty="0"/>
                <a:t>O</a:t>
              </a:r>
            </a:p>
            <a:p>
              <a:pPr algn="ctr"/>
              <a:r>
                <a:rPr lang="es-AR" sz="1200" dirty="0"/>
                <a:t>h-2</a:t>
              </a:r>
            </a:p>
          </p:txBody>
        </p:sp>
        <p:grpSp>
          <p:nvGrpSpPr>
            <p:cNvPr id="79" name="Grupo 78"/>
            <p:cNvGrpSpPr/>
            <p:nvPr>
              <p:custDataLst>
                <p:custData r:id="rId1"/>
              </p:custDataLst>
            </p:nvPr>
          </p:nvGrpSpPr>
          <p:grpSpPr>
            <a:xfrm>
              <a:off x="3681871" y="3861365"/>
              <a:ext cx="572836" cy="1312555"/>
              <a:chOff x="3708809" y="3706707"/>
              <a:chExt cx="677331" cy="1551986"/>
            </a:xfrm>
          </p:grpSpPr>
          <p:sp>
            <p:nvSpPr>
              <p:cNvPr id="55" name="Forma libre 54"/>
              <p:cNvSpPr/>
              <p:nvPr/>
            </p:nvSpPr>
            <p:spPr>
              <a:xfrm>
                <a:off x="3708809" y="3706707"/>
                <a:ext cx="677331" cy="1033133"/>
              </a:xfrm>
              <a:custGeom>
                <a:avLst/>
                <a:gdLst>
                  <a:gd name="connsiteX0" fmla="*/ 0 w 919378"/>
                  <a:gd name="connsiteY0" fmla="*/ 0 h 1402328"/>
                  <a:gd name="connsiteX1" fmla="*/ 919378 w 919378"/>
                  <a:gd name="connsiteY1" fmla="*/ 0 h 1402328"/>
                  <a:gd name="connsiteX2" fmla="*/ 919378 w 919378"/>
                  <a:gd name="connsiteY2" fmla="*/ 1402328 h 1402328"/>
                  <a:gd name="connsiteX3" fmla="*/ 0 w 919378"/>
                  <a:gd name="connsiteY3" fmla="*/ 1402328 h 14023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9378" h="1402328">
                    <a:moveTo>
                      <a:pt x="0" y="0"/>
                    </a:moveTo>
                    <a:lnTo>
                      <a:pt x="919378" y="0"/>
                    </a:lnTo>
                    <a:lnTo>
                      <a:pt x="919378" y="1402328"/>
                    </a:lnTo>
                    <a:lnTo>
                      <a:pt x="0" y="1402328"/>
                    </a:ln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AR" dirty="0"/>
                  <a:t>T2</a:t>
                </a:r>
              </a:p>
            </p:txBody>
          </p:sp>
          <p:sp>
            <p:nvSpPr>
              <p:cNvPr id="61" name="Rectángulo 60"/>
              <p:cNvSpPr/>
              <p:nvPr/>
            </p:nvSpPr>
            <p:spPr>
              <a:xfrm>
                <a:off x="3708809" y="4739844"/>
                <a:ext cx="677331" cy="518849"/>
              </a:xfrm>
              <a:prstGeom prst="rect">
                <a:avLst/>
              </a:prstGeom>
              <a:solidFill>
                <a:srgbClr val="B74D2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 dirty="0"/>
              </a:p>
            </p:txBody>
          </p:sp>
        </p:grpSp>
        <p:sp>
          <p:nvSpPr>
            <p:cNvPr id="112" name="Abrir llave 111"/>
            <p:cNvSpPr/>
            <p:nvPr/>
          </p:nvSpPr>
          <p:spPr>
            <a:xfrm rot="10800000">
              <a:off x="4293042" y="3861364"/>
              <a:ext cx="196112" cy="1304627"/>
            </a:xfrm>
            <a:prstGeom prst="leftBrace">
              <a:avLst>
                <a:gd name="adj1" fmla="val 8333"/>
                <a:gd name="adj2" fmla="val 50326"/>
              </a:avLst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grpSp>
          <p:nvGrpSpPr>
            <p:cNvPr id="124" name="Grupo 123"/>
            <p:cNvGrpSpPr/>
            <p:nvPr>
              <p:custDataLst>
                <p:custData r:id="rId2"/>
              </p:custDataLst>
            </p:nvPr>
          </p:nvGrpSpPr>
          <p:grpSpPr>
            <a:xfrm>
              <a:off x="5113109" y="3865031"/>
              <a:ext cx="572836" cy="1312555"/>
              <a:chOff x="3708809" y="3706707"/>
              <a:chExt cx="677331" cy="1551986"/>
            </a:xfrm>
          </p:grpSpPr>
          <p:sp>
            <p:nvSpPr>
              <p:cNvPr id="125" name="Forma libre 124"/>
              <p:cNvSpPr/>
              <p:nvPr/>
            </p:nvSpPr>
            <p:spPr>
              <a:xfrm>
                <a:off x="3708809" y="3706707"/>
                <a:ext cx="677331" cy="1033133"/>
              </a:xfrm>
              <a:custGeom>
                <a:avLst/>
                <a:gdLst>
                  <a:gd name="connsiteX0" fmla="*/ 0 w 919378"/>
                  <a:gd name="connsiteY0" fmla="*/ 0 h 1402328"/>
                  <a:gd name="connsiteX1" fmla="*/ 919378 w 919378"/>
                  <a:gd name="connsiteY1" fmla="*/ 0 h 1402328"/>
                  <a:gd name="connsiteX2" fmla="*/ 919378 w 919378"/>
                  <a:gd name="connsiteY2" fmla="*/ 1402328 h 1402328"/>
                  <a:gd name="connsiteX3" fmla="*/ 0 w 919378"/>
                  <a:gd name="connsiteY3" fmla="*/ 1402328 h 14023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9378" h="1402328">
                    <a:moveTo>
                      <a:pt x="0" y="0"/>
                    </a:moveTo>
                    <a:lnTo>
                      <a:pt x="919378" y="0"/>
                    </a:lnTo>
                    <a:lnTo>
                      <a:pt x="919378" y="1402328"/>
                    </a:lnTo>
                    <a:lnTo>
                      <a:pt x="0" y="1402328"/>
                    </a:ln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AR" dirty="0"/>
                  <a:t>T3</a:t>
                </a:r>
              </a:p>
            </p:txBody>
          </p:sp>
          <p:sp>
            <p:nvSpPr>
              <p:cNvPr id="126" name="Rectángulo 125"/>
              <p:cNvSpPr/>
              <p:nvPr/>
            </p:nvSpPr>
            <p:spPr>
              <a:xfrm>
                <a:off x="3708809" y="4739844"/>
                <a:ext cx="677331" cy="518849"/>
              </a:xfrm>
              <a:prstGeom prst="rect">
                <a:avLst/>
              </a:prstGeom>
              <a:solidFill>
                <a:srgbClr val="B74D2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 dirty="0"/>
              </a:p>
            </p:txBody>
          </p:sp>
        </p:grpSp>
      </p:grpSp>
      <p:cxnSp>
        <p:nvCxnSpPr>
          <p:cNvPr id="53" name="Conector recto 52"/>
          <p:cNvCxnSpPr>
            <a:stCxn id="39" idx="5"/>
          </p:cNvCxnSpPr>
          <p:nvPr/>
        </p:nvCxnSpPr>
        <p:spPr>
          <a:xfrm>
            <a:off x="4599604" y="2205072"/>
            <a:ext cx="724236" cy="3412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ector recto 53"/>
          <p:cNvCxnSpPr/>
          <p:nvPr/>
        </p:nvCxnSpPr>
        <p:spPr>
          <a:xfrm flipV="1">
            <a:off x="5417877" y="3440030"/>
            <a:ext cx="1245358" cy="4322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ector recto 57"/>
          <p:cNvCxnSpPr/>
          <p:nvPr/>
        </p:nvCxnSpPr>
        <p:spPr>
          <a:xfrm flipV="1">
            <a:off x="3976231" y="2953826"/>
            <a:ext cx="1414016" cy="9184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ector recto 61"/>
          <p:cNvCxnSpPr/>
          <p:nvPr/>
        </p:nvCxnSpPr>
        <p:spPr>
          <a:xfrm>
            <a:off x="5390247" y="2953826"/>
            <a:ext cx="1076593" cy="1196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ector recto 69"/>
          <p:cNvCxnSpPr>
            <a:endCxn id="146" idx="1"/>
          </p:cNvCxnSpPr>
          <p:nvPr/>
        </p:nvCxnSpPr>
        <p:spPr>
          <a:xfrm>
            <a:off x="6590451" y="3484365"/>
            <a:ext cx="653468" cy="3277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4" name="Grupo 63"/>
          <p:cNvGrpSpPr/>
          <p:nvPr/>
        </p:nvGrpSpPr>
        <p:grpSpPr>
          <a:xfrm>
            <a:off x="6957396" y="3807469"/>
            <a:ext cx="1351567" cy="1312555"/>
            <a:chOff x="6384560" y="3155833"/>
            <a:chExt cx="1351567" cy="1312555"/>
          </a:xfrm>
        </p:grpSpPr>
        <p:sp>
          <p:nvSpPr>
            <p:cNvPr id="65" name="Forma libre 64"/>
            <p:cNvSpPr/>
            <p:nvPr/>
          </p:nvSpPr>
          <p:spPr>
            <a:xfrm>
              <a:off x="6384560" y="3155833"/>
              <a:ext cx="572836" cy="1312555"/>
            </a:xfrm>
            <a:custGeom>
              <a:avLst/>
              <a:gdLst>
                <a:gd name="connsiteX0" fmla="*/ 0 w 572836"/>
                <a:gd name="connsiteY0" fmla="*/ 0 h 1312555"/>
                <a:gd name="connsiteX1" fmla="*/ 572836 w 572836"/>
                <a:gd name="connsiteY1" fmla="*/ 0 h 1312555"/>
                <a:gd name="connsiteX2" fmla="*/ 572836 w 572836"/>
                <a:gd name="connsiteY2" fmla="*/ 810840 h 1312555"/>
                <a:gd name="connsiteX3" fmla="*/ 572836 w 572836"/>
                <a:gd name="connsiteY3" fmla="*/ 873747 h 1312555"/>
                <a:gd name="connsiteX4" fmla="*/ 572836 w 572836"/>
                <a:gd name="connsiteY4" fmla="*/ 1312555 h 1312555"/>
                <a:gd name="connsiteX5" fmla="*/ 0 w 572836"/>
                <a:gd name="connsiteY5" fmla="*/ 1312555 h 1312555"/>
                <a:gd name="connsiteX6" fmla="*/ 0 w 572836"/>
                <a:gd name="connsiteY6" fmla="*/ 873747 h 1312555"/>
                <a:gd name="connsiteX7" fmla="*/ 0 w 572836"/>
                <a:gd name="connsiteY7" fmla="*/ 810840 h 1312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2836" h="1312555">
                  <a:moveTo>
                    <a:pt x="0" y="0"/>
                  </a:moveTo>
                  <a:lnTo>
                    <a:pt x="572836" y="0"/>
                  </a:lnTo>
                  <a:lnTo>
                    <a:pt x="572836" y="810840"/>
                  </a:lnTo>
                  <a:lnTo>
                    <a:pt x="572836" y="873747"/>
                  </a:lnTo>
                  <a:lnTo>
                    <a:pt x="572836" y="1312555"/>
                  </a:lnTo>
                  <a:lnTo>
                    <a:pt x="0" y="1312555"/>
                  </a:lnTo>
                  <a:lnTo>
                    <a:pt x="0" y="873747"/>
                  </a:lnTo>
                  <a:lnTo>
                    <a:pt x="0" y="810840"/>
                  </a:ln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s-AR" dirty="0"/>
                <a:t>T4</a:t>
              </a:r>
            </a:p>
          </p:txBody>
        </p:sp>
        <p:sp>
          <p:nvSpPr>
            <p:cNvPr id="66" name="CuadroTexto 65"/>
            <p:cNvSpPr txBox="1"/>
            <p:nvPr/>
          </p:nvSpPr>
          <p:spPr>
            <a:xfrm>
              <a:off x="7243919" y="3658221"/>
              <a:ext cx="49220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AR" sz="1400" dirty="0"/>
                <a:t>h -1</a:t>
              </a:r>
            </a:p>
          </p:txBody>
        </p:sp>
        <p:sp>
          <p:nvSpPr>
            <p:cNvPr id="67" name="Abrir llave 66"/>
            <p:cNvSpPr/>
            <p:nvPr/>
          </p:nvSpPr>
          <p:spPr>
            <a:xfrm rot="10800000">
              <a:off x="7047807" y="3160472"/>
              <a:ext cx="196112" cy="1304627"/>
            </a:xfrm>
            <a:prstGeom prst="leftBrace">
              <a:avLst>
                <a:gd name="adj1" fmla="val 8333"/>
                <a:gd name="adj2" fmla="val 50326"/>
              </a:avLst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</p:grpSp>
      <p:cxnSp>
        <p:nvCxnSpPr>
          <p:cNvPr id="180" name="Conector recto 179"/>
          <p:cNvCxnSpPr/>
          <p:nvPr/>
        </p:nvCxnSpPr>
        <p:spPr>
          <a:xfrm flipH="1">
            <a:off x="2841497" y="2119257"/>
            <a:ext cx="957052" cy="3610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Conector recto 180"/>
          <p:cNvCxnSpPr/>
          <p:nvPr/>
        </p:nvCxnSpPr>
        <p:spPr>
          <a:xfrm>
            <a:off x="4109599" y="2119257"/>
            <a:ext cx="1222008" cy="2865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Conector recto 181"/>
          <p:cNvCxnSpPr/>
          <p:nvPr/>
        </p:nvCxnSpPr>
        <p:spPr>
          <a:xfrm>
            <a:off x="2826927" y="2839187"/>
            <a:ext cx="445034" cy="4642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Conector recto 182"/>
          <p:cNvCxnSpPr/>
          <p:nvPr/>
        </p:nvCxnSpPr>
        <p:spPr>
          <a:xfrm flipH="1">
            <a:off x="1997125" y="2846153"/>
            <a:ext cx="475644" cy="4642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Conector recto 185"/>
          <p:cNvCxnSpPr/>
          <p:nvPr/>
        </p:nvCxnSpPr>
        <p:spPr>
          <a:xfrm flipH="1">
            <a:off x="4683344" y="2853553"/>
            <a:ext cx="460053" cy="4551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Conector recto 186"/>
          <p:cNvCxnSpPr/>
          <p:nvPr/>
        </p:nvCxnSpPr>
        <p:spPr>
          <a:xfrm>
            <a:off x="5518018" y="2848893"/>
            <a:ext cx="475863" cy="4551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9289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6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1.48148E-6 L -0.07899 0.11551 " pathEditMode="relative" rAng="0" ptsTypes="AA">
                                      <p:cBhvr>
                                        <p:cTn id="35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58" y="576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2.59259E-6 L -0.19393 0.09514 " pathEditMode="relative" rAng="0" ptsTypes="AA">
                                      <p:cBhvr>
                                        <p:cTn id="39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705" y="474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1.85185E-6 L -0.15348 -0.11158 " pathEditMode="relative" rAng="0" ptsTypes="AA">
                                      <p:cBhvr>
                                        <p:cTn id="43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674" y="-557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-1.48148E-6 L -0.12517 -0.09259 " pathEditMode="relative" rAng="0" ptsTypes="AA">
                                      <p:cBhvr>
                                        <p:cTn id="47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267" y="-463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-4.44444E-6 L -0.13611 -0.07384 " pathEditMode="relative" rAng="0" ptsTypes="AA">
                                      <p:cBhvr>
                                        <p:cTn id="51" dur="2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806" y="-370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3.7037E-6 L -0.07812 -0.08149 " pathEditMode="relative" rAng="0" ptsTypes="AA">
                                      <p:cBhvr>
                                        <p:cTn id="55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06" y="-407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0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8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1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50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>
            <a:extLst>
              <a:ext uri="{FF2B5EF4-FFF2-40B4-BE49-F238E27FC236}">
                <a16:creationId xmlns:a16="http://schemas.microsoft.com/office/drawing/2014/main" id="{650220AB-CCAE-49E2-8550-0C296596010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6339" y="215682"/>
            <a:ext cx="8229600" cy="1460718"/>
          </a:xfrm>
        </p:spPr>
        <p:txBody>
          <a:bodyPr/>
          <a:lstStyle/>
          <a:p>
            <a:r>
              <a:rPr lang="es-ES" altLang="es-ES" dirty="0"/>
              <a:t>Longitud de un camino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631809-7439-40BD-80F2-82EDBE15478D}"/>
              </a:ext>
            </a:extLst>
          </p:cNvPr>
          <p:cNvSpPr txBox="1"/>
          <p:nvPr/>
        </p:nvSpPr>
        <p:spPr>
          <a:xfrm>
            <a:off x="1224539" y="1219200"/>
            <a:ext cx="6553200" cy="25957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s-ES" sz="2800" dirty="0"/>
              <a:t>Definición: es la cantidad de aristas que hay que recorrer para ir desde el nodo raíz hasta un nodo cualquiera.</a:t>
            </a:r>
          </a:p>
        </p:txBody>
      </p:sp>
      <p:pic>
        <p:nvPicPr>
          <p:cNvPr id="4" name="Picture 3" descr="A picture containing game&#10;&#10;Description automatically generated">
            <a:extLst>
              <a:ext uri="{FF2B5EF4-FFF2-40B4-BE49-F238E27FC236}">
                <a16:creationId xmlns:a16="http://schemas.microsoft.com/office/drawing/2014/main" id="{ED18A14E-34E5-4396-B431-9F534FA04C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528" y="4191000"/>
            <a:ext cx="2448278" cy="22174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57E33F3-EF3E-4C55-AD86-6ADF13F3F4BD}"/>
              </a:ext>
            </a:extLst>
          </p:cNvPr>
          <p:cNvSpPr txBox="1"/>
          <p:nvPr/>
        </p:nvSpPr>
        <p:spPr>
          <a:xfrm>
            <a:off x="3810000" y="4680466"/>
            <a:ext cx="3067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Longitud del camino: 2</a:t>
            </a:r>
          </a:p>
        </p:txBody>
      </p:sp>
    </p:spTree>
    <p:extLst>
      <p:ext uri="{BB962C8B-B14F-4D97-AF65-F5344CB8AC3E}">
        <p14:creationId xmlns:p14="http://schemas.microsoft.com/office/powerpoint/2010/main" val="36013578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Elipse 72"/>
          <p:cNvSpPr/>
          <p:nvPr/>
        </p:nvSpPr>
        <p:spPr>
          <a:xfrm>
            <a:off x="2392235" y="2399735"/>
            <a:ext cx="515869" cy="51586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1400" dirty="0"/>
              <a:t>2</a:t>
            </a:r>
          </a:p>
        </p:txBody>
      </p:sp>
      <p:sp>
        <p:nvSpPr>
          <p:cNvPr id="39" name="Elipse 38"/>
          <p:cNvSpPr/>
          <p:nvPr/>
        </p:nvSpPr>
        <p:spPr>
          <a:xfrm>
            <a:off x="2391958" y="2404771"/>
            <a:ext cx="515869" cy="51586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1400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Extracción</a:t>
            </a:r>
            <a:endParaRPr lang="es-AR" dirty="0"/>
          </a:p>
        </p:txBody>
      </p:sp>
      <p:sp>
        <p:nvSpPr>
          <p:cNvPr id="4" name="Rectángulo 3"/>
          <p:cNvSpPr/>
          <p:nvPr/>
        </p:nvSpPr>
        <p:spPr>
          <a:xfrm>
            <a:off x="-702734" y="980182"/>
            <a:ext cx="4572000" cy="1077218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s-ES" sz="2400" u="sng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CASO 3.a</a:t>
            </a:r>
            <a:r>
              <a:rPr lang="es-E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 </a:t>
            </a:r>
          </a:p>
          <a:p>
            <a:pPr algn="ctr"/>
            <a:r>
              <a:rPr lang="es-E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Rotación doble</a:t>
            </a:r>
          </a:p>
          <a:p>
            <a:pPr algn="ctr"/>
            <a:r>
              <a:rPr lang="es-E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Izquierda (</a:t>
            </a:r>
            <a:r>
              <a:rPr lang="es-ES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antihorario</a:t>
            </a:r>
            <a:r>
              <a:rPr lang="es-E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</a:t>
            </a:r>
          </a:p>
        </p:txBody>
      </p:sp>
      <p:sp>
        <p:nvSpPr>
          <p:cNvPr id="41" name="Rectángulo 40"/>
          <p:cNvSpPr/>
          <p:nvPr/>
        </p:nvSpPr>
        <p:spPr>
          <a:xfrm>
            <a:off x="2964341" y="2447886"/>
            <a:ext cx="2936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AR" i="1" dirty="0"/>
              <a:t>p</a:t>
            </a:r>
          </a:p>
        </p:txBody>
      </p:sp>
      <p:grpSp>
        <p:nvGrpSpPr>
          <p:cNvPr id="8" name="Grupo 7"/>
          <p:cNvGrpSpPr/>
          <p:nvPr/>
        </p:nvGrpSpPr>
        <p:grpSpPr>
          <a:xfrm>
            <a:off x="811681" y="3303447"/>
            <a:ext cx="1518846" cy="1312556"/>
            <a:chOff x="1523852" y="2524753"/>
            <a:chExt cx="1518846" cy="1551985"/>
          </a:xfrm>
        </p:grpSpPr>
        <p:sp>
          <p:nvSpPr>
            <p:cNvPr id="135" name="Forma libre 134"/>
            <p:cNvSpPr/>
            <p:nvPr/>
          </p:nvSpPr>
          <p:spPr>
            <a:xfrm>
              <a:off x="2365367" y="2524753"/>
              <a:ext cx="677331" cy="1551985"/>
            </a:xfrm>
            <a:custGeom>
              <a:avLst/>
              <a:gdLst>
                <a:gd name="connsiteX0" fmla="*/ 0 w 677331"/>
                <a:gd name="connsiteY0" fmla="*/ 0 h 1551985"/>
                <a:gd name="connsiteX1" fmla="*/ 677331 w 677331"/>
                <a:gd name="connsiteY1" fmla="*/ 0 h 1551985"/>
                <a:gd name="connsiteX2" fmla="*/ 677331 w 677331"/>
                <a:gd name="connsiteY2" fmla="*/ 1551985 h 1551985"/>
                <a:gd name="connsiteX3" fmla="*/ 0 w 677331"/>
                <a:gd name="connsiteY3" fmla="*/ 1551985 h 1551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77331" h="1551985">
                  <a:moveTo>
                    <a:pt x="0" y="0"/>
                  </a:moveTo>
                  <a:lnTo>
                    <a:pt x="677331" y="0"/>
                  </a:lnTo>
                  <a:lnTo>
                    <a:pt x="677331" y="1551985"/>
                  </a:lnTo>
                  <a:lnTo>
                    <a:pt x="0" y="1551985"/>
                  </a:ln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s-AR" dirty="0"/>
                <a:t>T1</a:t>
              </a:r>
            </a:p>
          </p:txBody>
        </p:sp>
        <p:sp>
          <p:nvSpPr>
            <p:cNvPr id="51" name="Abrir llave 50"/>
            <p:cNvSpPr/>
            <p:nvPr/>
          </p:nvSpPr>
          <p:spPr>
            <a:xfrm>
              <a:off x="2023553" y="2530660"/>
              <a:ext cx="284304" cy="1546077"/>
            </a:xfrm>
            <a:prstGeom prst="leftBrac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52" name="CuadroTexto 51"/>
            <p:cNvSpPr txBox="1"/>
            <p:nvPr/>
          </p:nvSpPr>
          <p:spPr>
            <a:xfrm>
              <a:off x="1523852" y="3129081"/>
              <a:ext cx="49220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AR" sz="1400" dirty="0"/>
                <a:t>h -1</a:t>
              </a:r>
            </a:p>
          </p:txBody>
        </p:sp>
      </p:grpSp>
      <p:grpSp>
        <p:nvGrpSpPr>
          <p:cNvPr id="9" name="Grupo 8"/>
          <p:cNvGrpSpPr/>
          <p:nvPr/>
        </p:nvGrpSpPr>
        <p:grpSpPr>
          <a:xfrm>
            <a:off x="2971510" y="3303446"/>
            <a:ext cx="2004074" cy="1316222"/>
            <a:chOff x="3681871" y="3861364"/>
            <a:chExt cx="2004074" cy="1316222"/>
          </a:xfrm>
        </p:grpSpPr>
        <p:sp>
          <p:nvSpPr>
            <p:cNvPr id="56" name="Abrir llave 55"/>
            <p:cNvSpPr/>
            <p:nvPr/>
          </p:nvSpPr>
          <p:spPr>
            <a:xfrm>
              <a:off x="4801976" y="3861364"/>
              <a:ext cx="196112" cy="1304627"/>
            </a:xfrm>
            <a:prstGeom prst="leftBrace">
              <a:avLst>
                <a:gd name="adj1" fmla="val 8333"/>
                <a:gd name="adj2" fmla="val 50326"/>
              </a:avLst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57" name="CuadroTexto 56"/>
            <p:cNvSpPr txBox="1"/>
            <p:nvPr/>
          </p:nvSpPr>
          <p:spPr>
            <a:xfrm>
              <a:off x="4396020" y="4195306"/>
              <a:ext cx="49220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1200" dirty="0"/>
                <a:t>h-1</a:t>
              </a:r>
            </a:p>
            <a:p>
              <a:pPr algn="ctr"/>
              <a:r>
                <a:rPr lang="es-AR" sz="1200" dirty="0"/>
                <a:t>O</a:t>
              </a:r>
            </a:p>
            <a:p>
              <a:pPr algn="ctr"/>
              <a:r>
                <a:rPr lang="es-AR" sz="1200" dirty="0"/>
                <a:t>h-2</a:t>
              </a:r>
            </a:p>
          </p:txBody>
        </p:sp>
        <p:grpSp>
          <p:nvGrpSpPr>
            <p:cNvPr id="79" name="Grupo 78"/>
            <p:cNvGrpSpPr/>
            <p:nvPr>
              <p:custDataLst>
                <p:custData r:id="rId1"/>
              </p:custDataLst>
            </p:nvPr>
          </p:nvGrpSpPr>
          <p:grpSpPr>
            <a:xfrm>
              <a:off x="3681871" y="3861365"/>
              <a:ext cx="572836" cy="1312555"/>
              <a:chOff x="3708809" y="3706707"/>
              <a:chExt cx="677331" cy="1551986"/>
            </a:xfrm>
          </p:grpSpPr>
          <p:sp>
            <p:nvSpPr>
              <p:cNvPr id="55" name="Forma libre 54"/>
              <p:cNvSpPr/>
              <p:nvPr/>
            </p:nvSpPr>
            <p:spPr>
              <a:xfrm>
                <a:off x="3708809" y="3706707"/>
                <a:ext cx="677331" cy="1033133"/>
              </a:xfrm>
              <a:custGeom>
                <a:avLst/>
                <a:gdLst>
                  <a:gd name="connsiteX0" fmla="*/ 0 w 919378"/>
                  <a:gd name="connsiteY0" fmla="*/ 0 h 1402328"/>
                  <a:gd name="connsiteX1" fmla="*/ 919378 w 919378"/>
                  <a:gd name="connsiteY1" fmla="*/ 0 h 1402328"/>
                  <a:gd name="connsiteX2" fmla="*/ 919378 w 919378"/>
                  <a:gd name="connsiteY2" fmla="*/ 1402328 h 1402328"/>
                  <a:gd name="connsiteX3" fmla="*/ 0 w 919378"/>
                  <a:gd name="connsiteY3" fmla="*/ 1402328 h 14023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9378" h="1402328">
                    <a:moveTo>
                      <a:pt x="0" y="0"/>
                    </a:moveTo>
                    <a:lnTo>
                      <a:pt x="919378" y="0"/>
                    </a:lnTo>
                    <a:lnTo>
                      <a:pt x="919378" y="1402328"/>
                    </a:lnTo>
                    <a:lnTo>
                      <a:pt x="0" y="1402328"/>
                    </a:ln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AR" dirty="0"/>
                  <a:t>T2</a:t>
                </a:r>
              </a:p>
            </p:txBody>
          </p:sp>
          <p:sp>
            <p:nvSpPr>
              <p:cNvPr id="61" name="Rectángulo 60"/>
              <p:cNvSpPr/>
              <p:nvPr/>
            </p:nvSpPr>
            <p:spPr>
              <a:xfrm>
                <a:off x="3708809" y="4739844"/>
                <a:ext cx="677331" cy="518849"/>
              </a:xfrm>
              <a:prstGeom prst="rect">
                <a:avLst/>
              </a:prstGeom>
              <a:solidFill>
                <a:srgbClr val="B74D2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 dirty="0"/>
              </a:p>
            </p:txBody>
          </p:sp>
        </p:grpSp>
        <p:sp>
          <p:nvSpPr>
            <p:cNvPr id="112" name="Abrir llave 111"/>
            <p:cNvSpPr/>
            <p:nvPr/>
          </p:nvSpPr>
          <p:spPr>
            <a:xfrm rot="10800000">
              <a:off x="4293042" y="3861364"/>
              <a:ext cx="196112" cy="1304627"/>
            </a:xfrm>
            <a:prstGeom prst="leftBrace">
              <a:avLst>
                <a:gd name="adj1" fmla="val 8333"/>
                <a:gd name="adj2" fmla="val 50326"/>
              </a:avLst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grpSp>
          <p:nvGrpSpPr>
            <p:cNvPr id="124" name="Grupo 123"/>
            <p:cNvGrpSpPr/>
            <p:nvPr>
              <p:custDataLst>
                <p:custData r:id="rId2"/>
              </p:custDataLst>
            </p:nvPr>
          </p:nvGrpSpPr>
          <p:grpSpPr>
            <a:xfrm>
              <a:off x="5113109" y="3865031"/>
              <a:ext cx="572836" cy="1312555"/>
              <a:chOff x="3708809" y="3706707"/>
              <a:chExt cx="677331" cy="1551986"/>
            </a:xfrm>
          </p:grpSpPr>
          <p:sp>
            <p:nvSpPr>
              <p:cNvPr id="125" name="Forma libre 124"/>
              <p:cNvSpPr/>
              <p:nvPr/>
            </p:nvSpPr>
            <p:spPr>
              <a:xfrm>
                <a:off x="3708809" y="3706707"/>
                <a:ext cx="677331" cy="1033133"/>
              </a:xfrm>
              <a:custGeom>
                <a:avLst/>
                <a:gdLst>
                  <a:gd name="connsiteX0" fmla="*/ 0 w 919378"/>
                  <a:gd name="connsiteY0" fmla="*/ 0 h 1402328"/>
                  <a:gd name="connsiteX1" fmla="*/ 919378 w 919378"/>
                  <a:gd name="connsiteY1" fmla="*/ 0 h 1402328"/>
                  <a:gd name="connsiteX2" fmla="*/ 919378 w 919378"/>
                  <a:gd name="connsiteY2" fmla="*/ 1402328 h 1402328"/>
                  <a:gd name="connsiteX3" fmla="*/ 0 w 919378"/>
                  <a:gd name="connsiteY3" fmla="*/ 1402328 h 14023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9378" h="1402328">
                    <a:moveTo>
                      <a:pt x="0" y="0"/>
                    </a:moveTo>
                    <a:lnTo>
                      <a:pt x="919378" y="0"/>
                    </a:lnTo>
                    <a:lnTo>
                      <a:pt x="919378" y="1402328"/>
                    </a:lnTo>
                    <a:lnTo>
                      <a:pt x="0" y="1402328"/>
                    </a:ln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AR" dirty="0"/>
                  <a:t>T3</a:t>
                </a:r>
              </a:p>
            </p:txBody>
          </p:sp>
          <p:sp>
            <p:nvSpPr>
              <p:cNvPr id="126" name="Rectángulo 125"/>
              <p:cNvSpPr/>
              <p:nvPr/>
            </p:nvSpPr>
            <p:spPr>
              <a:xfrm>
                <a:off x="3708809" y="4739844"/>
                <a:ext cx="677331" cy="518849"/>
              </a:xfrm>
              <a:prstGeom prst="rect">
                <a:avLst/>
              </a:prstGeom>
              <a:solidFill>
                <a:srgbClr val="B74D2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 dirty="0"/>
              </a:p>
            </p:txBody>
          </p:sp>
        </p:grpSp>
      </p:grpSp>
      <p:grpSp>
        <p:nvGrpSpPr>
          <p:cNvPr id="59" name="Grupo 58"/>
          <p:cNvGrpSpPr/>
          <p:nvPr/>
        </p:nvGrpSpPr>
        <p:grpSpPr>
          <a:xfrm>
            <a:off x="5073672" y="2405831"/>
            <a:ext cx="894589" cy="515869"/>
            <a:chOff x="5395298" y="2530661"/>
            <a:chExt cx="894589" cy="515869"/>
          </a:xfrm>
        </p:grpSpPr>
        <p:sp>
          <p:nvSpPr>
            <p:cNvPr id="60" name="Rectángulo 59"/>
            <p:cNvSpPr/>
            <p:nvPr/>
          </p:nvSpPr>
          <p:spPr>
            <a:xfrm>
              <a:off x="6001025" y="2542335"/>
              <a:ext cx="28886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AR" i="1" dirty="0"/>
                <a:t>q</a:t>
              </a:r>
            </a:p>
          </p:txBody>
        </p:sp>
        <p:sp>
          <p:nvSpPr>
            <p:cNvPr id="63" name="Elipse 62"/>
            <p:cNvSpPr/>
            <p:nvPr/>
          </p:nvSpPr>
          <p:spPr>
            <a:xfrm>
              <a:off x="5395298" y="2530661"/>
              <a:ext cx="515869" cy="51586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400" dirty="0"/>
            </a:p>
          </p:txBody>
        </p:sp>
      </p:grpSp>
      <p:grpSp>
        <p:nvGrpSpPr>
          <p:cNvPr id="64" name="Grupo 63"/>
          <p:cNvGrpSpPr/>
          <p:nvPr/>
        </p:nvGrpSpPr>
        <p:grpSpPr>
          <a:xfrm>
            <a:off x="5703439" y="3301336"/>
            <a:ext cx="1351567" cy="1312555"/>
            <a:chOff x="6384560" y="3155833"/>
            <a:chExt cx="1351567" cy="1312555"/>
          </a:xfrm>
        </p:grpSpPr>
        <p:sp>
          <p:nvSpPr>
            <p:cNvPr id="65" name="Forma libre 64"/>
            <p:cNvSpPr/>
            <p:nvPr/>
          </p:nvSpPr>
          <p:spPr>
            <a:xfrm>
              <a:off x="6384560" y="3155833"/>
              <a:ext cx="572836" cy="1312555"/>
            </a:xfrm>
            <a:custGeom>
              <a:avLst/>
              <a:gdLst>
                <a:gd name="connsiteX0" fmla="*/ 0 w 572836"/>
                <a:gd name="connsiteY0" fmla="*/ 0 h 1312555"/>
                <a:gd name="connsiteX1" fmla="*/ 572836 w 572836"/>
                <a:gd name="connsiteY1" fmla="*/ 0 h 1312555"/>
                <a:gd name="connsiteX2" fmla="*/ 572836 w 572836"/>
                <a:gd name="connsiteY2" fmla="*/ 810840 h 1312555"/>
                <a:gd name="connsiteX3" fmla="*/ 572836 w 572836"/>
                <a:gd name="connsiteY3" fmla="*/ 873747 h 1312555"/>
                <a:gd name="connsiteX4" fmla="*/ 572836 w 572836"/>
                <a:gd name="connsiteY4" fmla="*/ 1312555 h 1312555"/>
                <a:gd name="connsiteX5" fmla="*/ 0 w 572836"/>
                <a:gd name="connsiteY5" fmla="*/ 1312555 h 1312555"/>
                <a:gd name="connsiteX6" fmla="*/ 0 w 572836"/>
                <a:gd name="connsiteY6" fmla="*/ 873747 h 1312555"/>
                <a:gd name="connsiteX7" fmla="*/ 0 w 572836"/>
                <a:gd name="connsiteY7" fmla="*/ 810840 h 1312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2836" h="1312555">
                  <a:moveTo>
                    <a:pt x="0" y="0"/>
                  </a:moveTo>
                  <a:lnTo>
                    <a:pt x="572836" y="0"/>
                  </a:lnTo>
                  <a:lnTo>
                    <a:pt x="572836" y="810840"/>
                  </a:lnTo>
                  <a:lnTo>
                    <a:pt x="572836" y="873747"/>
                  </a:lnTo>
                  <a:lnTo>
                    <a:pt x="572836" y="1312555"/>
                  </a:lnTo>
                  <a:lnTo>
                    <a:pt x="0" y="1312555"/>
                  </a:lnTo>
                  <a:lnTo>
                    <a:pt x="0" y="873747"/>
                  </a:lnTo>
                  <a:lnTo>
                    <a:pt x="0" y="810840"/>
                  </a:ln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s-AR" dirty="0"/>
                <a:t>T4</a:t>
              </a:r>
            </a:p>
          </p:txBody>
        </p:sp>
        <p:sp>
          <p:nvSpPr>
            <p:cNvPr id="66" name="CuadroTexto 65"/>
            <p:cNvSpPr txBox="1"/>
            <p:nvPr/>
          </p:nvSpPr>
          <p:spPr>
            <a:xfrm>
              <a:off x="7243919" y="3658221"/>
              <a:ext cx="49220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AR" sz="1400" dirty="0"/>
                <a:t>h -1</a:t>
              </a:r>
            </a:p>
          </p:txBody>
        </p:sp>
        <p:sp>
          <p:nvSpPr>
            <p:cNvPr id="67" name="Abrir llave 66"/>
            <p:cNvSpPr/>
            <p:nvPr/>
          </p:nvSpPr>
          <p:spPr>
            <a:xfrm rot="10800000">
              <a:off x="7047807" y="3160472"/>
              <a:ext cx="196112" cy="1304627"/>
            </a:xfrm>
            <a:prstGeom prst="leftBrace">
              <a:avLst>
                <a:gd name="adj1" fmla="val 8333"/>
                <a:gd name="adj2" fmla="val 50326"/>
              </a:avLst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</p:grpSp>
      <p:cxnSp>
        <p:nvCxnSpPr>
          <p:cNvPr id="5" name="Conector recto 4"/>
          <p:cNvCxnSpPr>
            <a:stCxn id="39" idx="3"/>
          </p:cNvCxnSpPr>
          <p:nvPr/>
        </p:nvCxnSpPr>
        <p:spPr>
          <a:xfrm flipH="1">
            <a:off x="1991861" y="2845093"/>
            <a:ext cx="475644" cy="4642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9"/>
          <p:cNvCxnSpPr>
            <a:stCxn id="39" idx="5"/>
          </p:cNvCxnSpPr>
          <p:nvPr/>
        </p:nvCxnSpPr>
        <p:spPr>
          <a:xfrm>
            <a:off x="2832280" y="2845093"/>
            <a:ext cx="445034" cy="4642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14"/>
          <p:cNvCxnSpPr>
            <a:stCxn id="68" idx="3"/>
            <a:endCxn id="39" idx="7"/>
          </p:cNvCxnSpPr>
          <p:nvPr/>
        </p:nvCxnSpPr>
        <p:spPr>
          <a:xfrm flipH="1">
            <a:off x="2832280" y="2119257"/>
            <a:ext cx="957052" cy="3610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16"/>
          <p:cNvCxnSpPr>
            <a:stCxn id="68" idx="5"/>
            <a:endCxn id="63" idx="0"/>
          </p:cNvCxnSpPr>
          <p:nvPr/>
        </p:nvCxnSpPr>
        <p:spPr>
          <a:xfrm>
            <a:off x="4109599" y="2119257"/>
            <a:ext cx="1222008" cy="2865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18"/>
          <p:cNvCxnSpPr>
            <a:stCxn id="63" idx="3"/>
          </p:cNvCxnSpPr>
          <p:nvPr/>
        </p:nvCxnSpPr>
        <p:spPr>
          <a:xfrm flipH="1">
            <a:off x="4689166" y="2846153"/>
            <a:ext cx="460053" cy="4551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cto 20"/>
          <p:cNvCxnSpPr>
            <a:stCxn id="63" idx="5"/>
          </p:cNvCxnSpPr>
          <p:nvPr/>
        </p:nvCxnSpPr>
        <p:spPr>
          <a:xfrm>
            <a:off x="5513994" y="2846153"/>
            <a:ext cx="475863" cy="4551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Elipse 67"/>
          <p:cNvSpPr/>
          <p:nvPr/>
        </p:nvSpPr>
        <p:spPr>
          <a:xfrm>
            <a:off x="3723002" y="1732660"/>
            <a:ext cx="452927" cy="45292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1400" dirty="0"/>
              <a:t>0</a:t>
            </a:r>
          </a:p>
        </p:txBody>
      </p:sp>
      <p:sp>
        <p:nvSpPr>
          <p:cNvPr id="72" name="Rectángulo 71"/>
          <p:cNvSpPr/>
          <p:nvPr/>
        </p:nvSpPr>
        <p:spPr>
          <a:xfrm>
            <a:off x="3463962" y="1769502"/>
            <a:ext cx="2616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AR" i="1" dirty="0"/>
              <a:t>r</a:t>
            </a:r>
            <a:endParaRPr lang="es-AR" dirty="0"/>
          </a:p>
        </p:txBody>
      </p:sp>
      <p:sp>
        <p:nvSpPr>
          <p:cNvPr id="74" name="CuadroTexto 73"/>
          <p:cNvSpPr txBox="1"/>
          <p:nvPr/>
        </p:nvSpPr>
        <p:spPr>
          <a:xfrm>
            <a:off x="6932564" y="2466306"/>
            <a:ext cx="1445203" cy="92333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AR" dirty="0"/>
              <a:t>La altura h del árbol se redujo</a:t>
            </a:r>
          </a:p>
        </p:txBody>
      </p:sp>
    </p:spTree>
    <p:extLst>
      <p:ext uri="{BB962C8B-B14F-4D97-AF65-F5344CB8AC3E}">
        <p14:creationId xmlns:p14="http://schemas.microsoft.com/office/powerpoint/2010/main" val="4174426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74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0" name="Picture 70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3027759" cy="4188315"/>
          </a:xfrm>
          <a:prstGeom prst="rect">
            <a:avLst/>
          </a:prstGeom>
        </p:spPr>
      </p:pic>
      <p:pic>
        <p:nvPicPr>
          <p:cNvPr id="9221" name="Picture 72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141809" cy="2365453"/>
          </a:xfrm>
          <a:prstGeom prst="rect">
            <a:avLst/>
          </a:prstGeom>
        </p:spPr>
      </p:pic>
      <p:sp>
        <p:nvSpPr>
          <p:cNvPr id="9222" name="Oval 74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56759" y="1676400"/>
            <a:ext cx="211455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223" name="Picture 76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5999559" y="0"/>
            <a:ext cx="1202540" cy="1141407"/>
          </a:xfrm>
          <a:prstGeom prst="rect">
            <a:avLst/>
          </a:prstGeom>
        </p:spPr>
      </p:pic>
      <p:pic>
        <p:nvPicPr>
          <p:cNvPr id="9224" name="Picture 78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6454408" y="6096000"/>
            <a:ext cx="745301" cy="762000"/>
          </a:xfrm>
          <a:prstGeom prst="rect">
            <a:avLst/>
          </a:prstGeom>
        </p:spPr>
      </p:pic>
      <p:sp>
        <p:nvSpPr>
          <p:cNvPr id="9225" name="Rectangle 80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9226" name="Rectangle 82">
            <a:extLst>
              <a:ext uri="{FF2B5EF4-FFF2-40B4-BE49-F238E27FC236}">
                <a16:creationId xmlns:a16="http://schemas.microsoft.com/office/drawing/2014/main" id="{20F6071B-48FA-4685-A9C9-A7B21E1C14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5"/>
            <a:ext cx="9143771" cy="47307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31214F74-8F2C-4FC2-8C3D-9D20BC854F7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59" y="979330"/>
            <a:ext cx="8369593" cy="2678269"/>
          </a:xfrm>
          <a:prstGeom prst="rect">
            <a:avLst/>
          </a:prstGeom>
          <a:effectLst/>
        </p:spPr>
      </p:pic>
      <p:sp>
        <p:nvSpPr>
          <p:cNvPr id="9227" name="Rectangle 84">
            <a:extLst>
              <a:ext uri="{FF2B5EF4-FFF2-40B4-BE49-F238E27FC236}">
                <a16:creationId xmlns:a16="http://schemas.microsoft.com/office/drawing/2014/main" id="{8C56044C-1580-4C45-8AA3-F2A07478B4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228" name="Freeform: Shape 86">
            <a:extLst>
              <a:ext uri="{FF2B5EF4-FFF2-40B4-BE49-F238E27FC236}">
                <a16:creationId xmlns:a16="http://schemas.microsoft.com/office/drawing/2014/main" id="{51A8E3CE-561F-42BE-B6A2-FBE96F9A82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3579207"/>
            <a:ext cx="9143771" cy="3278793"/>
          </a:xfrm>
          <a:custGeom>
            <a:avLst/>
            <a:gdLst>
              <a:gd name="connsiteX0" fmla="*/ 1 w 12191696"/>
              <a:gd name="connsiteY0" fmla="*/ 0 h 3278793"/>
              <a:gd name="connsiteX1" fmla="*/ 71932 w 12191696"/>
              <a:gd name="connsiteY1" fmla="*/ 12261 h 3278793"/>
              <a:gd name="connsiteX2" fmla="*/ 282849 w 12191696"/>
              <a:gd name="connsiteY2" fmla="*/ 48343 h 3278793"/>
              <a:gd name="connsiteX3" fmla="*/ 436464 w 12191696"/>
              <a:gd name="connsiteY3" fmla="*/ 73565 h 3278793"/>
              <a:gd name="connsiteX4" fmla="*/ 619339 w 12191696"/>
              <a:gd name="connsiteY4" fmla="*/ 100188 h 3278793"/>
              <a:gd name="connsiteX5" fmla="*/ 836351 w 12191696"/>
              <a:gd name="connsiteY5" fmla="*/ 132066 h 3278793"/>
              <a:gd name="connsiteX6" fmla="*/ 1076528 w 12191696"/>
              <a:gd name="connsiteY6" fmla="*/ 165696 h 3278793"/>
              <a:gd name="connsiteX7" fmla="*/ 1347183 w 12191696"/>
              <a:gd name="connsiteY7" fmla="*/ 201077 h 3278793"/>
              <a:gd name="connsiteX8" fmla="*/ 1642223 w 12191696"/>
              <a:gd name="connsiteY8" fmla="*/ 238560 h 3278793"/>
              <a:gd name="connsiteX9" fmla="*/ 1962864 w 12191696"/>
              <a:gd name="connsiteY9" fmla="*/ 276043 h 3278793"/>
              <a:gd name="connsiteX10" fmla="*/ 2304232 w 12191696"/>
              <a:gd name="connsiteY10" fmla="*/ 314227 h 3278793"/>
              <a:gd name="connsiteX11" fmla="*/ 2672421 w 12191696"/>
              <a:gd name="connsiteY11" fmla="*/ 349608 h 3278793"/>
              <a:gd name="connsiteX12" fmla="*/ 3057678 w 12191696"/>
              <a:gd name="connsiteY12" fmla="*/ 383588 h 3278793"/>
              <a:gd name="connsiteX13" fmla="*/ 3464881 w 12191696"/>
              <a:gd name="connsiteY13" fmla="*/ 414415 h 3278793"/>
              <a:gd name="connsiteX14" fmla="*/ 3889152 w 12191696"/>
              <a:gd name="connsiteY14" fmla="*/ 443841 h 3278793"/>
              <a:gd name="connsiteX15" fmla="*/ 4331710 w 12191696"/>
              <a:gd name="connsiteY15" fmla="*/ 471515 h 3278793"/>
              <a:gd name="connsiteX16" fmla="*/ 4558476 w 12191696"/>
              <a:gd name="connsiteY16" fmla="*/ 481324 h 3278793"/>
              <a:gd name="connsiteX17" fmla="*/ 4790118 w 12191696"/>
              <a:gd name="connsiteY17" fmla="*/ 492183 h 3278793"/>
              <a:gd name="connsiteX18" fmla="*/ 5025418 w 12191696"/>
              <a:gd name="connsiteY18" fmla="*/ 502342 h 3278793"/>
              <a:gd name="connsiteX19" fmla="*/ 5261937 w 12191696"/>
              <a:gd name="connsiteY19" fmla="*/ 508998 h 3278793"/>
              <a:gd name="connsiteX20" fmla="*/ 5503333 w 12191696"/>
              <a:gd name="connsiteY20" fmla="*/ 514953 h 3278793"/>
              <a:gd name="connsiteX21" fmla="*/ 5747166 w 12191696"/>
              <a:gd name="connsiteY21" fmla="*/ 521259 h 3278793"/>
              <a:gd name="connsiteX22" fmla="*/ 5995877 w 12191696"/>
              <a:gd name="connsiteY22" fmla="*/ 525463 h 3278793"/>
              <a:gd name="connsiteX23" fmla="*/ 6247026 w 12191696"/>
              <a:gd name="connsiteY23" fmla="*/ 525463 h 3278793"/>
              <a:gd name="connsiteX24" fmla="*/ 6500613 w 12191696"/>
              <a:gd name="connsiteY24" fmla="*/ 527565 h 3278793"/>
              <a:gd name="connsiteX25" fmla="*/ 6756639 w 12191696"/>
              <a:gd name="connsiteY25" fmla="*/ 525463 h 3278793"/>
              <a:gd name="connsiteX26" fmla="*/ 7016322 w 12191696"/>
              <a:gd name="connsiteY26" fmla="*/ 521259 h 3278793"/>
              <a:gd name="connsiteX27" fmla="*/ 7276005 w 12191696"/>
              <a:gd name="connsiteY27" fmla="*/ 517406 h 3278793"/>
              <a:gd name="connsiteX28" fmla="*/ 7539345 w 12191696"/>
              <a:gd name="connsiteY28" fmla="*/ 508998 h 3278793"/>
              <a:gd name="connsiteX29" fmla="*/ 7805124 w 12191696"/>
              <a:gd name="connsiteY29" fmla="*/ 500241 h 3278793"/>
              <a:gd name="connsiteX30" fmla="*/ 8070903 w 12191696"/>
              <a:gd name="connsiteY30" fmla="*/ 490082 h 3278793"/>
              <a:gd name="connsiteX31" fmla="*/ 8339121 w 12191696"/>
              <a:gd name="connsiteY31" fmla="*/ 475719 h 3278793"/>
              <a:gd name="connsiteX32" fmla="*/ 8609776 w 12191696"/>
              <a:gd name="connsiteY32" fmla="*/ 458554 h 3278793"/>
              <a:gd name="connsiteX33" fmla="*/ 8881651 w 12191696"/>
              <a:gd name="connsiteY33" fmla="*/ 442089 h 3278793"/>
              <a:gd name="connsiteX34" fmla="*/ 9153526 w 12191696"/>
              <a:gd name="connsiteY34" fmla="*/ 421071 h 3278793"/>
              <a:gd name="connsiteX35" fmla="*/ 9429058 w 12191696"/>
              <a:gd name="connsiteY35" fmla="*/ 395849 h 3278793"/>
              <a:gd name="connsiteX36" fmla="*/ 9700933 w 12191696"/>
              <a:gd name="connsiteY36" fmla="*/ 370626 h 3278793"/>
              <a:gd name="connsiteX37" fmla="*/ 9977684 w 12191696"/>
              <a:gd name="connsiteY37" fmla="*/ 341551 h 3278793"/>
              <a:gd name="connsiteX38" fmla="*/ 10255655 w 12191696"/>
              <a:gd name="connsiteY38" fmla="*/ 309673 h 3278793"/>
              <a:gd name="connsiteX39" fmla="*/ 10529968 w 12191696"/>
              <a:gd name="connsiteY39" fmla="*/ 276043 h 3278793"/>
              <a:gd name="connsiteX40" fmla="*/ 10807939 w 12191696"/>
              <a:gd name="connsiteY40" fmla="*/ 236809 h 3278793"/>
              <a:gd name="connsiteX41" fmla="*/ 11084690 w 12191696"/>
              <a:gd name="connsiteY41" fmla="*/ 194772 h 3278793"/>
              <a:gd name="connsiteX42" fmla="*/ 11362661 w 12191696"/>
              <a:gd name="connsiteY42" fmla="*/ 153085 h 3278793"/>
              <a:gd name="connsiteX43" fmla="*/ 11639412 w 12191696"/>
              <a:gd name="connsiteY43" fmla="*/ 104392 h 3278793"/>
              <a:gd name="connsiteX44" fmla="*/ 11914945 w 12191696"/>
              <a:gd name="connsiteY44" fmla="*/ 54648 h 3278793"/>
              <a:gd name="connsiteX45" fmla="*/ 12191696 w 12191696"/>
              <a:gd name="connsiteY45" fmla="*/ 2452 h 3278793"/>
              <a:gd name="connsiteX46" fmla="*/ 12191696 w 12191696"/>
              <a:gd name="connsiteY46" fmla="*/ 2802467 h 3278793"/>
              <a:gd name="connsiteX47" fmla="*/ 12191695 w 12191696"/>
              <a:gd name="connsiteY47" fmla="*/ 2802467 h 3278793"/>
              <a:gd name="connsiteX48" fmla="*/ 12191695 w 12191696"/>
              <a:gd name="connsiteY48" fmla="*/ 3278793 h 3278793"/>
              <a:gd name="connsiteX49" fmla="*/ 0 w 12191696"/>
              <a:gd name="connsiteY49" fmla="*/ 3278793 h 3278793"/>
              <a:gd name="connsiteX50" fmla="*/ 0 w 12191696"/>
              <a:gd name="connsiteY50" fmla="*/ 2134639 h 3278793"/>
              <a:gd name="connsiteX51" fmla="*/ 1 w 12191696"/>
              <a:gd name="connsiteY51" fmla="*/ 2134639 h 3278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1696" h="3278793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3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3" y="514953"/>
                </a:lnTo>
                <a:lnTo>
                  <a:pt x="5747166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802467"/>
                </a:lnTo>
                <a:lnTo>
                  <a:pt x="12191695" y="2802467"/>
                </a:lnTo>
                <a:lnTo>
                  <a:pt x="12191695" y="3278793"/>
                </a:lnTo>
                <a:lnTo>
                  <a:pt x="0" y="3278793"/>
                </a:lnTo>
                <a:lnTo>
                  <a:pt x="0" y="2134639"/>
                </a:lnTo>
                <a:lnTo>
                  <a:pt x="1" y="2134639"/>
                </a:lnTo>
                <a:close/>
              </a:path>
            </a:pathLst>
          </a:custGeom>
          <a:ln>
            <a:noFill/>
          </a:ln>
        </p:spPr>
        <p:style>
          <a:lnRef idx="0">
            <a:scrgbClr r="0" g="0" b="0"/>
          </a:lnRef>
          <a:fillRef idx="1003">
            <a:schemeClr val="dk2"/>
          </a:fillRef>
          <a:effectRef idx="0">
            <a:scrgbClr r="0" g="0" b="0"/>
          </a:effectRef>
          <a:fontRef idx="major"/>
        </p:style>
      </p:sp>
      <p:sp>
        <p:nvSpPr>
          <p:cNvPr id="9218" name="Rectangle 2">
            <a:extLst>
              <a:ext uri="{FF2B5EF4-FFF2-40B4-BE49-F238E27FC236}">
                <a16:creationId xmlns:a16="http://schemas.microsoft.com/office/drawing/2014/main" id="{650220AB-CCAE-49E2-8550-0C296596010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77687" y="4371849"/>
            <a:ext cx="6862012" cy="135052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es-ES" sz="52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AVL: ejercicios</a:t>
            </a:r>
          </a:p>
        </p:txBody>
      </p:sp>
      <p:sp>
        <p:nvSpPr>
          <p:cNvPr id="9229" name="Freeform 16">
            <a:extLst>
              <a:ext uri="{FF2B5EF4-FFF2-40B4-BE49-F238E27FC236}">
                <a16:creationId xmlns:a16="http://schemas.microsoft.com/office/drawing/2014/main" id="{7DE548AA-7E1A-497C-8B79-C74F42ACFB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39955" y="3280011"/>
            <a:ext cx="2604045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2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3710477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>
            <a:extLst>
              <a:ext uri="{FF2B5EF4-FFF2-40B4-BE49-F238E27FC236}">
                <a16:creationId xmlns:a16="http://schemas.microsoft.com/office/drawing/2014/main" id="{650220AB-CCAE-49E2-8550-0C296596010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6339" y="215682"/>
            <a:ext cx="8229600" cy="1460718"/>
          </a:xfrm>
        </p:spPr>
        <p:txBody>
          <a:bodyPr/>
          <a:lstStyle/>
          <a:p>
            <a:r>
              <a:rPr lang="es-ES" altLang="es-ES" dirty="0"/>
              <a:t>Distintas mediciones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413818F-6A3C-4494-A3ED-5B6CDB93A8C8}"/>
              </a:ext>
            </a:extLst>
          </p:cNvPr>
          <p:cNvSpPr txBox="1"/>
          <p:nvPr/>
        </p:nvSpPr>
        <p:spPr>
          <a:xfrm>
            <a:off x="1066800" y="1981200"/>
            <a:ext cx="62484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3600" dirty="0"/>
              <a:t>Peso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3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3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3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3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3600" dirty="0"/>
              <a:t>Altura</a:t>
            </a:r>
          </a:p>
        </p:txBody>
      </p:sp>
      <p:pic>
        <p:nvPicPr>
          <p:cNvPr id="7" name="Picture 6" descr="A picture containing object, hanging, clock&#10;&#10;Description automatically generated">
            <a:extLst>
              <a:ext uri="{FF2B5EF4-FFF2-40B4-BE49-F238E27FC236}">
                <a16:creationId xmlns:a16="http://schemas.microsoft.com/office/drawing/2014/main" id="{5EC0577B-EA57-402F-9D76-3ADF56BE3E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1828800"/>
            <a:ext cx="2910016" cy="2635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34138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>
            <a:extLst>
              <a:ext uri="{FF2B5EF4-FFF2-40B4-BE49-F238E27FC236}">
                <a16:creationId xmlns:a16="http://schemas.microsoft.com/office/drawing/2014/main" id="{650220AB-CCAE-49E2-8550-0C296596010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6339" y="215682"/>
            <a:ext cx="8229600" cy="1139825"/>
          </a:xfrm>
        </p:spPr>
        <p:txBody>
          <a:bodyPr/>
          <a:lstStyle/>
          <a:p>
            <a:r>
              <a:rPr lang="es-ES" altLang="es-ES" dirty="0"/>
              <a:t>Altura de un árbol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B095D92-0823-485A-8C1D-0675640A20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138" y="1409886"/>
            <a:ext cx="4252862" cy="240011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E31C7BF-B56D-46D9-9527-660F280773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3852455"/>
            <a:ext cx="4252862" cy="235563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17F133F-3DBA-4F4B-8294-483751F3AA46}"/>
              </a:ext>
            </a:extLst>
          </p:cNvPr>
          <p:cNvSpPr txBox="1"/>
          <p:nvPr/>
        </p:nvSpPr>
        <p:spPr>
          <a:xfrm>
            <a:off x="4724400" y="1828800"/>
            <a:ext cx="3276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err="1"/>
              <a:t>Cormen</a:t>
            </a:r>
            <a:r>
              <a:rPr lang="es-ES" sz="2400" dirty="0"/>
              <a:t>: longitud del camino más largo.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DE6467-4698-4F45-96BE-9CEE3D14B703}"/>
              </a:ext>
            </a:extLst>
          </p:cNvPr>
          <p:cNvSpPr txBox="1"/>
          <p:nvPr/>
        </p:nvSpPr>
        <p:spPr>
          <a:xfrm>
            <a:off x="4800600" y="4382869"/>
            <a:ext cx="3200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err="1"/>
              <a:t>Drozdek</a:t>
            </a:r>
            <a:r>
              <a:rPr lang="es-ES" sz="2400" dirty="0"/>
              <a:t>: cantidad de niveles.</a:t>
            </a:r>
          </a:p>
        </p:txBody>
      </p:sp>
    </p:spTree>
    <p:extLst>
      <p:ext uri="{BB962C8B-B14F-4D97-AF65-F5344CB8AC3E}">
        <p14:creationId xmlns:p14="http://schemas.microsoft.com/office/powerpoint/2010/main" val="277137170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Picture 72">
            <a:extLst>
              <a:ext uri="{FF2B5EF4-FFF2-40B4-BE49-F238E27FC236}">
                <a16:creationId xmlns:a16="http://schemas.microsoft.com/office/drawing/2014/main" id="{F1B8F9CB-890B-4CB8-B503-188A763E2F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3027759" cy="4188315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AA632AB4-3837-4FD0-8B62-0A18B573F4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141809" cy="2365453"/>
          </a:xfrm>
          <a:prstGeom prst="rect">
            <a:avLst/>
          </a:prstGeom>
        </p:spPr>
      </p:pic>
      <p:sp>
        <p:nvSpPr>
          <p:cNvPr id="77" name="Oval 76">
            <a:extLst>
              <a:ext uri="{FF2B5EF4-FFF2-40B4-BE49-F238E27FC236}">
                <a16:creationId xmlns:a16="http://schemas.microsoft.com/office/drawing/2014/main" id="{C393B4A7-6ABF-423D-A762-3CDB4897A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56759" y="1676400"/>
            <a:ext cx="211455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id="{9CD2319A-6FA9-4EFB-9EDF-730446742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5999559" y="0"/>
            <a:ext cx="1202540" cy="1141407"/>
          </a:xfrm>
          <a:prstGeom prst="rect">
            <a:avLst/>
          </a:prstGeom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D1692A93-3514-4486-8B67-CCA4E0259B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6454408" y="6096000"/>
            <a:ext cx="745301" cy="762000"/>
          </a:xfrm>
          <a:prstGeom prst="rect">
            <a:avLst/>
          </a:prstGeom>
        </p:spPr>
      </p:pic>
      <p:sp>
        <p:nvSpPr>
          <p:cNvPr id="83" name="Rectangle 82">
            <a:extLst>
              <a:ext uri="{FF2B5EF4-FFF2-40B4-BE49-F238E27FC236}">
                <a16:creationId xmlns:a16="http://schemas.microsoft.com/office/drawing/2014/main" id="{01AD250C-F2EA-449F-9B14-DF5BB674C5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4E78424C-6FD0-41F8-9CAA-5DC19C4235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9144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18" name="Rectangle 2">
            <a:extLst>
              <a:ext uri="{FF2B5EF4-FFF2-40B4-BE49-F238E27FC236}">
                <a16:creationId xmlns:a16="http://schemas.microsoft.com/office/drawing/2014/main" id="{650220AB-CCAE-49E2-8550-0C296596010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82891" y="1447800"/>
            <a:ext cx="2331469" cy="45720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es-ES" sz="2600" b="0" i="0" kern="1200">
                <a:solidFill>
                  <a:srgbClr val="F2F2F2"/>
                </a:solidFill>
                <a:latin typeface="+mj-lt"/>
                <a:ea typeface="+mj-ea"/>
                <a:cs typeface="+mj-cs"/>
              </a:rPr>
              <a:t>ABB balanceado por </a:t>
            </a:r>
            <a:br>
              <a:rPr lang="en-US" altLang="es-ES" sz="2600" b="0" i="0" kern="1200">
                <a:solidFill>
                  <a:srgbClr val="F2F2F2"/>
                </a:solidFill>
                <a:latin typeface="+mj-lt"/>
                <a:ea typeface="+mj-ea"/>
                <a:cs typeface="+mj-cs"/>
              </a:rPr>
            </a:br>
            <a:r>
              <a:rPr lang="en-US" altLang="es-ES" sz="2600" b="0" i="0" kern="1200">
                <a:solidFill>
                  <a:srgbClr val="F2F2F2"/>
                </a:solidFill>
                <a:latin typeface="+mj-lt"/>
                <a:ea typeface="+mj-ea"/>
                <a:cs typeface="+mj-cs"/>
              </a:rPr>
              <a:t>altura</a:t>
            </a:r>
          </a:p>
        </p:txBody>
      </p:sp>
      <p:sp>
        <p:nvSpPr>
          <p:cNvPr id="87" name="Freeform: Shape 86">
            <a:extLst>
              <a:ext uri="{FF2B5EF4-FFF2-40B4-BE49-F238E27FC236}">
                <a16:creationId xmlns:a16="http://schemas.microsoft.com/office/drawing/2014/main" id="{DD136760-57DC-4301-8BEA-B71AD2D139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20982" y="0"/>
            <a:ext cx="6023018" cy="6858000"/>
          </a:xfrm>
          <a:custGeom>
            <a:avLst/>
            <a:gdLst>
              <a:gd name="connsiteX0" fmla="*/ 1176 w 8030690"/>
              <a:gd name="connsiteY0" fmla="*/ 0 h 6858000"/>
              <a:gd name="connsiteX1" fmla="*/ 1344715 w 8030690"/>
              <a:gd name="connsiteY1" fmla="*/ 0 h 6858000"/>
              <a:gd name="connsiteX2" fmla="*/ 1344715 w 8030690"/>
              <a:gd name="connsiteY2" fmla="*/ 0 h 6858000"/>
              <a:gd name="connsiteX3" fmla="*/ 8030690 w 8030690"/>
              <a:gd name="connsiteY3" fmla="*/ 0 h 6858000"/>
              <a:gd name="connsiteX4" fmla="*/ 8030690 w 8030690"/>
              <a:gd name="connsiteY4" fmla="*/ 6858000 h 6858000"/>
              <a:gd name="connsiteX5" fmla="*/ 477746 w 8030690"/>
              <a:gd name="connsiteY5" fmla="*/ 6858000 h 6858000"/>
              <a:gd name="connsiteX6" fmla="*/ 477746 w 8030690"/>
              <a:gd name="connsiteY6" fmla="*/ 6858000 h 6858000"/>
              <a:gd name="connsiteX7" fmla="*/ 0 w 8030690"/>
              <a:gd name="connsiteY7" fmla="*/ 6858000 h 6858000"/>
              <a:gd name="connsiteX8" fmla="*/ 5883 w 8030690"/>
              <a:gd name="connsiteY8" fmla="*/ 6817538 h 6858000"/>
              <a:gd name="connsiteX9" fmla="*/ 23196 w 8030690"/>
              <a:gd name="connsiteY9" fmla="*/ 6698894 h 6858000"/>
              <a:gd name="connsiteX10" fmla="*/ 35298 w 8030690"/>
              <a:gd name="connsiteY10" fmla="*/ 6612483 h 6858000"/>
              <a:gd name="connsiteX11" fmla="*/ 48073 w 8030690"/>
              <a:gd name="connsiteY11" fmla="*/ 6509613 h 6858000"/>
              <a:gd name="connsiteX12" fmla="*/ 63369 w 8030690"/>
              <a:gd name="connsiteY12" fmla="*/ 6387541 h 6858000"/>
              <a:gd name="connsiteX13" fmla="*/ 79506 w 8030690"/>
              <a:gd name="connsiteY13" fmla="*/ 6252438 h 6858000"/>
              <a:gd name="connsiteX14" fmla="*/ 96483 w 8030690"/>
              <a:gd name="connsiteY14" fmla="*/ 6100191 h 6858000"/>
              <a:gd name="connsiteX15" fmla="*/ 114468 w 8030690"/>
              <a:gd name="connsiteY15" fmla="*/ 5934227 h 6858000"/>
              <a:gd name="connsiteX16" fmla="*/ 132454 w 8030690"/>
              <a:gd name="connsiteY16" fmla="*/ 5753862 h 6858000"/>
              <a:gd name="connsiteX17" fmla="*/ 150775 w 8030690"/>
              <a:gd name="connsiteY17" fmla="*/ 5561838 h 6858000"/>
              <a:gd name="connsiteX18" fmla="*/ 167752 w 8030690"/>
              <a:gd name="connsiteY18" fmla="*/ 5354726 h 6858000"/>
              <a:gd name="connsiteX19" fmla="*/ 184057 w 8030690"/>
              <a:gd name="connsiteY19" fmla="*/ 5138013 h 6858000"/>
              <a:gd name="connsiteX20" fmla="*/ 198849 w 8030690"/>
              <a:gd name="connsiteY20" fmla="*/ 4908956 h 6858000"/>
              <a:gd name="connsiteX21" fmla="*/ 212968 w 8030690"/>
              <a:gd name="connsiteY21" fmla="*/ 4670298 h 6858000"/>
              <a:gd name="connsiteX22" fmla="*/ 226248 w 8030690"/>
              <a:gd name="connsiteY22" fmla="*/ 4421352 h 6858000"/>
              <a:gd name="connsiteX23" fmla="*/ 230954 w 8030690"/>
              <a:gd name="connsiteY23" fmla="*/ 4293793 h 6858000"/>
              <a:gd name="connsiteX24" fmla="*/ 236165 w 8030690"/>
              <a:gd name="connsiteY24" fmla="*/ 4163491 h 6858000"/>
              <a:gd name="connsiteX25" fmla="*/ 241039 w 8030690"/>
              <a:gd name="connsiteY25" fmla="*/ 4031132 h 6858000"/>
              <a:gd name="connsiteX26" fmla="*/ 244233 w 8030690"/>
              <a:gd name="connsiteY26" fmla="*/ 3898087 h 6858000"/>
              <a:gd name="connsiteX27" fmla="*/ 247091 w 8030690"/>
              <a:gd name="connsiteY27" fmla="*/ 3762298 h 6858000"/>
              <a:gd name="connsiteX28" fmla="*/ 250116 w 8030690"/>
              <a:gd name="connsiteY28" fmla="*/ 3625138 h 6858000"/>
              <a:gd name="connsiteX29" fmla="*/ 252133 w 8030690"/>
              <a:gd name="connsiteY29" fmla="*/ 3485235 h 6858000"/>
              <a:gd name="connsiteX30" fmla="*/ 252133 w 8030690"/>
              <a:gd name="connsiteY30" fmla="*/ 3343960 h 6858000"/>
              <a:gd name="connsiteX31" fmla="*/ 253142 w 8030690"/>
              <a:gd name="connsiteY31" fmla="*/ 3201314 h 6858000"/>
              <a:gd name="connsiteX32" fmla="*/ 252133 w 8030690"/>
              <a:gd name="connsiteY32" fmla="*/ 3057296 h 6858000"/>
              <a:gd name="connsiteX33" fmla="*/ 250116 w 8030690"/>
              <a:gd name="connsiteY33" fmla="*/ 2911221 h 6858000"/>
              <a:gd name="connsiteX34" fmla="*/ 248267 w 8030690"/>
              <a:gd name="connsiteY34" fmla="*/ 2765145 h 6858000"/>
              <a:gd name="connsiteX35" fmla="*/ 244233 w 8030690"/>
              <a:gd name="connsiteY35" fmla="*/ 2617013 h 6858000"/>
              <a:gd name="connsiteX36" fmla="*/ 240031 w 8030690"/>
              <a:gd name="connsiteY36" fmla="*/ 2467508 h 6858000"/>
              <a:gd name="connsiteX37" fmla="*/ 235156 w 8030690"/>
              <a:gd name="connsiteY37" fmla="*/ 2318004 h 6858000"/>
              <a:gd name="connsiteX38" fmla="*/ 228265 w 8030690"/>
              <a:gd name="connsiteY38" fmla="*/ 2167128 h 6858000"/>
              <a:gd name="connsiteX39" fmla="*/ 220028 w 8030690"/>
              <a:gd name="connsiteY39" fmla="*/ 2014880 h 6858000"/>
              <a:gd name="connsiteX40" fmla="*/ 212128 w 8030690"/>
              <a:gd name="connsiteY40" fmla="*/ 1861947 h 6858000"/>
              <a:gd name="connsiteX41" fmla="*/ 202043 w 8030690"/>
              <a:gd name="connsiteY41" fmla="*/ 1709013 h 6858000"/>
              <a:gd name="connsiteX42" fmla="*/ 189940 w 8030690"/>
              <a:gd name="connsiteY42" fmla="*/ 1554023 h 6858000"/>
              <a:gd name="connsiteX43" fmla="*/ 177838 w 8030690"/>
              <a:gd name="connsiteY43" fmla="*/ 1401089 h 6858000"/>
              <a:gd name="connsiteX44" fmla="*/ 163886 w 8030690"/>
              <a:gd name="connsiteY44" fmla="*/ 1245413 h 6858000"/>
              <a:gd name="connsiteX45" fmla="*/ 148590 w 8030690"/>
              <a:gd name="connsiteY45" fmla="*/ 1089050 h 6858000"/>
              <a:gd name="connsiteX46" fmla="*/ 132454 w 8030690"/>
              <a:gd name="connsiteY46" fmla="*/ 934745 h 6858000"/>
              <a:gd name="connsiteX47" fmla="*/ 113628 w 8030690"/>
              <a:gd name="connsiteY47" fmla="*/ 778383 h 6858000"/>
              <a:gd name="connsiteX48" fmla="*/ 93457 w 8030690"/>
              <a:gd name="connsiteY48" fmla="*/ 622706 h 6858000"/>
              <a:gd name="connsiteX49" fmla="*/ 73454 w 8030690"/>
              <a:gd name="connsiteY49" fmla="*/ 466344 h 6858000"/>
              <a:gd name="connsiteX50" fmla="*/ 50090 w 8030690"/>
              <a:gd name="connsiteY50" fmla="*/ 310667 h 6858000"/>
              <a:gd name="connsiteX51" fmla="*/ 26222 w 8030690"/>
              <a:gd name="connsiteY51" fmla="*/ 15567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8030690" h="6858000">
                <a:moveTo>
                  <a:pt x="1176" y="0"/>
                </a:moveTo>
                <a:lnTo>
                  <a:pt x="1344715" y="0"/>
                </a:lnTo>
                <a:lnTo>
                  <a:pt x="1344715" y="0"/>
                </a:lnTo>
                <a:lnTo>
                  <a:pt x="8030690" y="0"/>
                </a:lnTo>
                <a:lnTo>
                  <a:pt x="8030690" y="6858000"/>
                </a:lnTo>
                <a:lnTo>
                  <a:pt x="477746" y="6858000"/>
                </a:lnTo>
                <a:lnTo>
                  <a:pt x="477746" y="6858000"/>
                </a:lnTo>
                <a:lnTo>
                  <a:pt x="0" y="6858000"/>
                </a:lnTo>
                <a:lnTo>
                  <a:pt x="5883" y="6817538"/>
                </a:lnTo>
                <a:lnTo>
                  <a:pt x="23196" y="6698894"/>
                </a:lnTo>
                <a:lnTo>
                  <a:pt x="35298" y="6612483"/>
                </a:lnTo>
                <a:lnTo>
                  <a:pt x="48073" y="6509613"/>
                </a:lnTo>
                <a:lnTo>
                  <a:pt x="63369" y="6387541"/>
                </a:lnTo>
                <a:lnTo>
                  <a:pt x="79506" y="6252438"/>
                </a:lnTo>
                <a:lnTo>
                  <a:pt x="96483" y="6100191"/>
                </a:lnTo>
                <a:lnTo>
                  <a:pt x="114468" y="5934227"/>
                </a:lnTo>
                <a:lnTo>
                  <a:pt x="132454" y="5753862"/>
                </a:lnTo>
                <a:lnTo>
                  <a:pt x="150775" y="5561838"/>
                </a:lnTo>
                <a:lnTo>
                  <a:pt x="167752" y="5354726"/>
                </a:lnTo>
                <a:lnTo>
                  <a:pt x="184057" y="5138013"/>
                </a:lnTo>
                <a:lnTo>
                  <a:pt x="198849" y="4908956"/>
                </a:lnTo>
                <a:lnTo>
                  <a:pt x="212968" y="4670298"/>
                </a:lnTo>
                <a:lnTo>
                  <a:pt x="226248" y="4421352"/>
                </a:lnTo>
                <a:lnTo>
                  <a:pt x="230954" y="4293793"/>
                </a:lnTo>
                <a:lnTo>
                  <a:pt x="236165" y="4163491"/>
                </a:lnTo>
                <a:lnTo>
                  <a:pt x="241039" y="4031132"/>
                </a:lnTo>
                <a:lnTo>
                  <a:pt x="244233" y="3898087"/>
                </a:lnTo>
                <a:lnTo>
                  <a:pt x="247091" y="3762298"/>
                </a:lnTo>
                <a:lnTo>
                  <a:pt x="250116" y="3625138"/>
                </a:lnTo>
                <a:lnTo>
                  <a:pt x="252133" y="3485235"/>
                </a:lnTo>
                <a:lnTo>
                  <a:pt x="252133" y="3343960"/>
                </a:lnTo>
                <a:lnTo>
                  <a:pt x="253142" y="3201314"/>
                </a:lnTo>
                <a:lnTo>
                  <a:pt x="252133" y="3057296"/>
                </a:lnTo>
                <a:lnTo>
                  <a:pt x="250116" y="2911221"/>
                </a:lnTo>
                <a:lnTo>
                  <a:pt x="248267" y="2765145"/>
                </a:lnTo>
                <a:lnTo>
                  <a:pt x="244233" y="2617013"/>
                </a:lnTo>
                <a:lnTo>
                  <a:pt x="240031" y="2467508"/>
                </a:lnTo>
                <a:lnTo>
                  <a:pt x="235156" y="2318004"/>
                </a:lnTo>
                <a:lnTo>
                  <a:pt x="228265" y="2167128"/>
                </a:lnTo>
                <a:lnTo>
                  <a:pt x="220028" y="2014880"/>
                </a:lnTo>
                <a:lnTo>
                  <a:pt x="212128" y="1861947"/>
                </a:lnTo>
                <a:lnTo>
                  <a:pt x="202043" y="1709013"/>
                </a:lnTo>
                <a:lnTo>
                  <a:pt x="189940" y="1554023"/>
                </a:lnTo>
                <a:lnTo>
                  <a:pt x="177838" y="1401089"/>
                </a:lnTo>
                <a:lnTo>
                  <a:pt x="163886" y="1245413"/>
                </a:lnTo>
                <a:lnTo>
                  <a:pt x="148590" y="1089050"/>
                </a:lnTo>
                <a:lnTo>
                  <a:pt x="132454" y="934745"/>
                </a:lnTo>
                <a:lnTo>
                  <a:pt x="113628" y="778383"/>
                </a:lnTo>
                <a:lnTo>
                  <a:pt x="93457" y="622706"/>
                </a:lnTo>
                <a:lnTo>
                  <a:pt x="73454" y="466344"/>
                </a:lnTo>
                <a:lnTo>
                  <a:pt x="50090" y="310667"/>
                </a:lnTo>
                <a:lnTo>
                  <a:pt x="26222" y="1556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9" name="Freeform 11">
            <a:extLst>
              <a:ext uri="{FF2B5EF4-FFF2-40B4-BE49-F238E27FC236}">
                <a16:creationId xmlns:a16="http://schemas.microsoft.com/office/drawing/2014/main" id="{BDC58DEA-1307-4F44-AD47-E613D8B76A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961082" y="-1"/>
            <a:ext cx="419604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C99B912D-1E4B-42AF-A2BE-CFEFEC916E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9220" name="TextBox 2">
            <a:extLst>
              <a:ext uri="{FF2B5EF4-FFF2-40B4-BE49-F238E27FC236}">
                <a16:creationId xmlns:a16="http://schemas.microsoft.com/office/drawing/2014/main" id="{675D5A4B-CAD7-4430-9F9B-73936EBC796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38888574"/>
              </p:ext>
            </p:extLst>
          </p:nvPr>
        </p:nvGraphicFramePr>
        <p:xfrm>
          <a:off x="3786187" y="1447800"/>
          <a:ext cx="4872038" cy="457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3086431373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Picture 70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3027759" cy="4188315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141809" cy="2365453"/>
          </a:xfrm>
          <a:prstGeom prst="rect">
            <a:avLst/>
          </a:prstGeom>
        </p:spPr>
      </p:pic>
      <p:sp>
        <p:nvSpPr>
          <p:cNvPr id="75" name="Oval 74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56759" y="1676400"/>
            <a:ext cx="211455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77" name="Picture 76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5999559" y="0"/>
            <a:ext cx="1202540" cy="1141407"/>
          </a:xfrm>
          <a:prstGeom prst="rect">
            <a:avLst/>
          </a:prstGeom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6454408" y="6096000"/>
            <a:ext cx="745301" cy="762000"/>
          </a:xfrm>
          <a:prstGeom prst="rect">
            <a:avLst/>
          </a:prstGeom>
        </p:spPr>
      </p:pic>
      <p:sp>
        <p:nvSpPr>
          <p:cNvPr id="81" name="Rectangle 80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18" name="Rectangle 2">
            <a:extLst>
              <a:ext uri="{FF2B5EF4-FFF2-40B4-BE49-F238E27FC236}">
                <a16:creationId xmlns:a16="http://schemas.microsoft.com/office/drawing/2014/main" id="{650220AB-CCAE-49E2-8550-0C296596010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86698" y="629266"/>
            <a:ext cx="3124882" cy="162232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altLang="es-ES" sz="42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Diferencias de alturas</a:t>
            </a:r>
          </a:p>
        </p:txBody>
      </p:sp>
      <p:sp>
        <p:nvSpPr>
          <p:cNvPr id="85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45515" y="-1"/>
            <a:ext cx="419604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7" name="Freeform: Shape 86">
            <a:extLst>
              <a:ext uri="{FF2B5EF4-FFF2-40B4-BE49-F238E27FC236}">
                <a16:creationId xmlns:a16="http://schemas.microsoft.com/office/drawing/2014/main" id="{70151CB7-E7DE-4917-B831-01DF9CE01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3095864" y="809550"/>
            <a:ext cx="6858001" cy="5238900"/>
          </a:xfrm>
          <a:custGeom>
            <a:avLst/>
            <a:gdLst>
              <a:gd name="connsiteX0" fmla="*/ 6858001 w 6858001"/>
              <a:gd name="connsiteY0" fmla="*/ 1177 h 6985200"/>
              <a:gd name="connsiteX1" fmla="*/ 6858001 w 6858001"/>
              <a:gd name="connsiteY1" fmla="*/ 1344715 h 6985200"/>
              <a:gd name="connsiteX2" fmla="*/ 6858000 w 6858001"/>
              <a:gd name="connsiteY2" fmla="*/ 1344715 h 6985200"/>
              <a:gd name="connsiteX3" fmla="*/ 6858000 w 6858001"/>
              <a:gd name="connsiteY3" fmla="*/ 6985200 h 6985200"/>
              <a:gd name="connsiteX4" fmla="*/ 0 w 6858001"/>
              <a:gd name="connsiteY4" fmla="*/ 6985199 h 6985200"/>
              <a:gd name="connsiteX5" fmla="*/ 0 w 6858001"/>
              <a:gd name="connsiteY5" fmla="*/ 886772 h 6985200"/>
              <a:gd name="connsiteX6" fmla="*/ 1 w 6858001"/>
              <a:gd name="connsiteY6" fmla="*/ 886772 h 6985200"/>
              <a:gd name="connsiteX7" fmla="*/ 1 w 6858001"/>
              <a:gd name="connsiteY7" fmla="*/ 0 h 6985200"/>
              <a:gd name="connsiteX8" fmla="*/ 40463 w 6858001"/>
              <a:gd name="connsiteY8" fmla="*/ 5883 h 6985200"/>
              <a:gd name="connsiteX9" fmla="*/ 159107 w 6858001"/>
              <a:gd name="connsiteY9" fmla="*/ 23196 h 6985200"/>
              <a:gd name="connsiteX10" fmla="*/ 245518 w 6858001"/>
              <a:gd name="connsiteY10" fmla="*/ 35299 h 6985200"/>
              <a:gd name="connsiteX11" fmla="*/ 348388 w 6858001"/>
              <a:gd name="connsiteY11" fmla="*/ 48073 h 6985200"/>
              <a:gd name="connsiteX12" fmla="*/ 470460 w 6858001"/>
              <a:gd name="connsiteY12" fmla="*/ 63369 h 6985200"/>
              <a:gd name="connsiteX13" fmla="*/ 605563 w 6858001"/>
              <a:gd name="connsiteY13" fmla="*/ 79506 h 6985200"/>
              <a:gd name="connsiteX14" fmla="*/ 757810 w 6858001"/>
              <a:gd name="connsiteY14" fmla="*/ 96483 h 6985200"/>
              <a:gd name="connsiteX15" fmla="*/ 923774 w 6858001"/>
              <a:gd name="connsiteY15" fmla="*/ 114469 h 6985200"/>
              <a:gd name="connsiteX16" fmla="*/ 1104139 w 6858001"/>
              <a:gd name="connsiteY16" fmla="*/ 132454 h 6985200"/>
              <a:gd name="connsiteX17" fmla="*/ 1296163 w 6858001"/>
              <a:gd name="connsiteY17" fmla="*/ 150776 h 6985200"/>
              <a:gd name="connsiteX18" fmla="*/ 1503275 w 6858001"/>
              <a:gd name="connsiteY18" fmla="*/ 167753 h 6985200"/>
              <a:gd name="connsiteX19" fmla="*/ 1719988 w 6858001"/>
              <a:gd name="connsiteY19" fmla="*/ 184058 h 6985200"/>
              <a:gd name="connsiteX20" fmla="*/ 1949045 w 6858001"/>
              <a:gd name="connsiteY20" fmla="*/ 198849 h 6985200"/>
              <a:gd name="connsiteX21" fmla="*/ 2187703 w 6858001"/>
              <a:gd name="connsiteY21" fmla="*/ 212969 h 6985200"/>
              <a:gd name="connsiteX22" fmla="*/ 2436649 w 6858001"/>
              <a:gd name="connsiteY22" fmla="*/ 226248 h 6985200"/>
              <a:gd name="connsiteX23" fmla="*/ 2564208 w 6858001"/>
              <a:gd name="connsiteY23" fmla="*/ 230955 h 6985200"/>
              <a:gd name="connsiteX24" fmla="*/ 2694509 w 6858001"/>
              <a:gd name="connsiteY24" fmla="*/ 236165 h 6985200"/>
              <a:gd name="connsiteX25" fmla="*/ 2826869 w 6858001"/>
              <a:gd name="connsiteY25" fmla="*/ 241040 h 6985200"/>
              <a:gd name="connsiteX26" fmla="*/ 2959914 w 6858001"/>
              <a:gd name="connsiteY26" fmla="*/ 244234 h 6985200"/>
              <a:gd name="connsiteX27" fmla="*/ 3095702 w 6858001"/>
              <a:gd name="connsiteY27" fmla="*/ 247091 h 6985200"/>
              <a:gd name="connsiteX28" fmla="*/ 3232862 w 6858001"/>
              <a:gd name="connsiteY28" fmla="*/ 250117 h 6985200"/>
              <a:gd name="connsiteX29" fmla="*/ 3372766 w 6858001"/>
              <a:gd name="connsiteY29" fmla="*/ 252134 h 6985200"/>
              <a:gd name="connsiteX30" fmla="*/ 3514040 w 6858001"/>
              <a:gd name="connsiteY30" fmla="*/ 252134 h 6985200"/>
              <a:gd name="connsiteX31" fmla="*/ 3656686 w 6858001"/>
              <a:gd name="connsiteY31" fmla="*/ 253142 h 6985200"/>
              <a:gd name="connsiteX32" fmla="*/ 3800705 w 6858001"/>
              <a:gd name="connsiteY32" fmla="*/ 252134 h 6985200"/>
              <a:gd name="connsiteX33" fmla="*/ 3946780 w 6858001"/>
              <a:gd name="connsiteY33" fmla="*/ 250117 h 6985200"/>
              <a:gd name="connsiteX34" fmla="*/ 4092856 w 6858001"/>
              <a:gd name="connsiteY34" fmla="*/ 248268 h 6985200"/>
              <a:gd name="connsiteX35" fmla="*/ 4240988 w 6858001"/>
              <a:gd name="connsiteY35" fmla="*/ 244234 h 6985200"/>
              <a:gd name="connsiteX36" fmla="*/ 4390492 w 6858001"/>
              <a:gd name="connsiteY36" fmla="*/ 240032 h 6985200"/>
              <a:gd name="connsiteX37" fmla="*/ 4539997 w 6858001"/>
              <a:gd name="connsiteY37" fmla="*/ 235157 h 6985200"/>
              <a:gd name="connsiteX38" fmla="*/ 4690873 w 6858001"/>
              <a:gd name="connsiteY38" fmla="*/ 228266 h 6985200"/>
              <a:gd name="connsiteX39" fmla="*/ 4843120 w 6858001"/>
              <a:gd name="connsiteY39" fmla="*/ 220029 h 6985200"/>
              <a:gd name="connsiteX40" fmla="*/ 4996054 w 6858001"/>
              <a:gd name="connsiteY40" fmla="*/ 212129 h 6985200"/>
              <a:gd name="connsiteX41" fmla="*/ 5148987 w 6858001"/>
              <a:gd name="connsiteY41" fmla="*/ 202044 h 6985200"/>
              <a:gd name="connsiteX42" fmla="*/ 5303978 w 6858001"/>
              <a:gd name="connsiteY42" fmla="*/ 189941 h 6985200"/>
              <a:gd name="connsiteX43" fmla="*/ 5456911 w 6858001"/>
              <a:gd name="connsiteY43" fmla="*/ 177839 h 6985200"/>
              <a:gd name="connsiteX44" fmla="*/ 5612588 w 6858001"/>
              <a:gd name="connsiteY44" fmla="*/ 163887 h 6985200"/>
              <a:gd name="connsiteX45" fmla="*/ 5768950 w 6858001"/>
              <a:gd name="connsiteY45" fmla="*/ 148591 h 6985200"/>
              <a:gd name="connsiteX46" fmla="*/ 5923255 w 6858001"/>
              <a:gd name="connsiteY46" fmla="*/ 132455 h 6985200"/>
              <a:gd name="connsiteX47" fmla="*/ 6079618 w 6858001"/>
              <a:gd name="connsiteY47" fmla="*/ 113629 h 6985200"/>
              <a:gd name="connsiteX48" fmla="*/ 6235294 w 6858001"/>
              <a:gd name="connsiteY48" fmla="*/ 93458 h 6985200"/>
              <a:gd name="connsiteX49" fmla="*/ 6391657 w 6858001"/>
              <a:gd name="connsiteY49" fmla="*/ 73455 h 6985200"/>
              <a:gd name="connsiteX50" fmla="*/ 6547333 w 6858001"/>
              <a:gd name="connsiteY50" fmla="*/ 50091 h 6985200"/>
              <a:gd name="connsiteX51" fmla="*/ 6702324 w 6858001"/>
              <a:gd name="connsiteY51" fmla="*/ 26222 h 698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6985200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6985200"/>
                </a:lnTo>
                <a:lnTo>
                  <a:pt x="0" y="6985199"/>
                </a:lnTo>
                <a:lnTo>
                  <a:pt x="0" y="886772"/>
                </a:lnTo>
                <a:lnTo>
                  <a:pt x="1" y="886772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B69505F-74F1-4793-8D2B-D303332CCD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0494" y="1180920"/>
            <a:ext cx="4087416" cy="4496157"/>
          </a:xfrm>
          <a:prstGeom prst="rect">
            <a:avLst/>
          </a:prstGeom>
          <a:effectLst/>
        </p:spPr>
      </p:pic>
      <p:sp>
        <p:nvSpPr>
          <p:cNvPr id="89" name="Rectangle 88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31836" y="0"/>
            <a:ext cx="51435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EAFEF7-F47A-43BD-98B1-D27ECE33154A}"/>
              </a:ext>
            </a:extLst>
          </p:cNvPr>
          <p:cNvSpPr txBox="1"/>
          <p:nvPr/>
        </p:nvSpPr>
        <p:spPr>
          <a:xfrm>
            <a:off x="486698" y="2438400"/>
            <a:ext cx="3124882" cy="37854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85750" eaLnBrk="1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Nodo A = abs(4 – 2) = 2</a:t>
            </a:r>
          </a:p>
          <a:p>
            <a:pPr marL="285750" indent="-285750" eaLnBrk="1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Nodo B = abs(0 – 1) = 1</a:t>
            </a:r>
          </a:p>
          <a:p>
            <a:pPr marL="285750" indent="-285750" eaLnBrk="1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Nodo C = abs(1 – 3) = 2</a:t>
            </a:r>
          </a:p>
          <a:p>
            <a:pPr marL="285750" indent="-285750" eaLnBrk="1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Nodo D = abs(0 – 0) = 0</a:t>
            </a:r>
          </a:p>
          <a:p>
            <a:pPr marL="285750" indent="-285750" eaLnBrk="1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Nodo E = abs(2 – 0) = 2</a:t>
            </a:r>
          </a:p>
          <a:p>
            <a:pPr marL="285750" indent="-285750" eaLnBrk="1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Nodo F = abs(0 – 0) = 0</a:t>
            </a:r>
          </a:p>
          <a:p>
            <a:pPr marL="285750" indent="-285750" eaLnBrk="1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Nodo G = abs(0 – 1) = 1</a:t>
            </a:r>
          </a:p>
          <a:p>
            <a:pPr marL="285750" indent="-285750" eaLnBrk="1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Nodo H = abs(0 – 0) = 0</a:t>
            </a:r>
          </a:p>
        </p:txBody>
      </p:sp>
    </p:spTree>
    <p:extLst>
      <p:ext uri="{BB962C8B-B14F-4D97-AF65-F5344CB8AC3E}">
        <p14:creationId xmlns:p14="http://schemas.microsoft.com/office/powerpoint/2010/main" val="258012136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Picture 72">
            <a:extLst>
              <a:ext uri="{FF2B5EF4-FFF2-40B4-BE49-F238E27FC236}">
                <a16:creationId xmlns:a16="http://schemas.microsoft.com/office/drawing/2014/main" id="{F1B8F9CB-890B-4CB8-B503-188A763E2F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3027759" cy="4188315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AA632AB4-3837-4FD0-8B62-0A18B573F4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141809" cy="2365453"/>
          </a:xfrm>
          <a:prstGeom prst="rect">
            <a:avLst/>
          </a:prstGeom>
        </p:spPr>
      </p:pic>
      <p:sp>
        <p:nvSpPr>
          <p:cNvPr id="77" name="Oval 76">
            <a:extLst>
              <a:ext uri="{FF2B5EF4-FFF2-40B4-BE49-F238E27FC236}">
                <a16:creationId xmlns:a16="http://schemas.microsoft.com/office/drawing/2014/main" id="{C393B4A7-6ABF-423D-A762-3CDB4897A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56759" y="1676400"/>
            <a:ext cx="211455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id="{9CD2319A-6FA9-4EFB-9EDF-730446742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5999559" y="0"/>
            <a:ext cx="1202540" cy="1141407"/>
          </a:xfrm>
          <a:prstGeom prst="rect">
            <a:avLst/>
          </a:prstGeom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D1692A93-3514-4486-8B67-CCA4E0259B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6454408" y="6096000"/>
            <a:ext cx="745301" cy="762000"/>
          </a:xfrm>
          <a:prstGeom prst="rect">
            <a:avLst/>
          </a:prstGeom>
        </p:spPr>
      </p:pic>
      <p:sp>
        <p:nvSpPr>
          <p:cNvPr id="83" name="Rectangle 82">
            <a:extLst>
              <a:ext uri="{FF2B5EF4-FFF2-40B4-BE49-F238E27FC236}">
                <a16:creationId xmlns:a16="http://schemas.microsoft.com/office/drawing/2014/main" id="{01AD250C-F2EA-449F-9B14-DF5BB674C5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4E78424C-6FD0-41F8-9CAA-5DC19C4235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9144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18" name="Rectangle 2">
            <a:extLst>
              <a:ext uri="{FF2B5EF4-FFF2-40B4-BE49-F238E27FC236}">
                <a16:creationId xmlns:a16="http://schemas.microsoft.com/office/drawing/2014/main" id="{650220AB-CCAE-49E2-8550-0C296596010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82891" y="1447800"/>
            <a:ext cx="2331469" cy="45720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es-ES" sz="2800" b="0" i="0" kern="1200">
                <a:solidFill>
                  <a:srgbClr val="F2F2F2"/>
                </a:solidFill>
                <a:latin typeface="+mj-lt"/>
                <a:ea typeface="+mj-ea"/>
                <a:cs typeface="+mj-cs"/>
              </a:rPr>
              <a:t>AVL</a:t>
            </a:r>
          </a:p>
        </p:txBody>
      </p:sp>
      <p:sp>
        <p:nvSpPr>
          <p:cNvPr id="87" name="Freeform: Shape 86">
            <a:extLst>
              <a:ext uri="{FF2B5EF4-FFF2-40B4-BE49-F238E27FC236}">
                <a16:creationId xmlns:a16="http://schemas.microsoft.com/office/drawing/2014/main" id="{DD136760-57DC-4301-8BEA-B71AD2D139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20982" y="0"/>
            <a:ext cx="6023018" cy="6858000"/>
          </a:xfrm>
          <a:custGeom>
            <a:avLst/>
            <a:gdLst>
              <a:gd name="connsiteX0" fmla="*/ 1176 w 8030690"/>
              <a:gd name="connsiteY0" fmla="*/ 0 h 6858000"/>
              <a:gd name="connsiteX1" fmla="*/ 1344715 w 8030690"/>
              <a:gd name="connsiteY1" fmla="*/ 0 h 6858000"/>
              <a:gd name="connsiteX2" fmla="*/ 1344715 w 8030690"/>
              <a:gd name="connsiteY2" fmla="*/ 0 h 6858000"/>
              <a:gd name="connsiteX3" fmla="*/ 8030690 w 8030690"/>
              <a:gd name="connsiteY3" fmla="*/ 0 h 6858000"/>
              <a:gd name="connsiteX4" fmla="*/ 8030690 w 8030690"/>
              <a:gd name="connsiteY4" fmla="*/ 6858000 h 6858000"/>
              <a:gd name="connsiteX5" fmla="*/ 477746 w 8030690"/>
              <a:gd name="connsiteY5" fmla="*/ 6858000 h 6858000"/>
              <a:gd name="connsiteX6" fmla="*/ 477746 w 8030690"/>
              <a:gd name="connsiteY6" fmla="*/ 6858000 h 6858000"/>
              <a:gd name="connsiteX7" fmla="*/ 0 w 8030690"/>
              <a:gd name="connsiteY7" fmla="*/ 6858000 h 6858000"/>
              <a:gd name="connsiteX8" fmla="*/ 5883 w 8030690"/>
              <a:gd name="connsiteY8" fmla="*/ 6817538 h 6858000"/>
              <a:gd name="connsiteX9" fmla="*/ 23196 w 8030690"/>
              <a:gd name="connsiteY9" fmla="*/ 6698894 h 6858000"/>
              <a:gd name="connsiteX10" fmla="*/ 35298 w 8030690"/>
              <a:gd name="connsiteY10" fmla="*/ 6612483 h 6858000"/>
              <a:gd name="connsiteX11" fmla="*/ 48073 w 8030690"/>
              <a:gd name="connsiteY11" fmla="*/ 6509613 h 6858000"/>
              <a:gd name="connsiteX12" fmla="*/ 63369 w 8030690"/>
              <a:gd name="connsiteY12" fmla="*/ 6387541 h 6858000"/>
              <a:gd name="connsiteX13" fmla="*/ 79506 w 8030690"/>
              <a:gd name="connsiteY13" fmla="*/ 6252438 h 6858000"/>
              <a:gd name="connsiteX14" fmla="*/ 96483 w 8030690"/>
              <a:gd name="connsiteY14" fmla="*/ 6100191 h 6858000"/>
              <a:gd name="connsiteX15" fmla="*/ 114468 w 8030690"/>
              <a:gd name="connsiteY15" fmla="*/ 5934227 h 6858000"/>
              <a:gd name="connsiteX16" fmla="*/ 132454 w 8030690"/>
              <a:gd name="connsiteY16" fmla="*/ 5753862 h 6858000"/>
              <a:gd name="connsiteX17" fmla="*/ 150775 w 8030690"/>
              <a:gd name="connsiteY17" fmla="*/ 5561838 h 6858000"/>
              <a:gd name="connsiteX18" fmla="*/ 167752 w 8030690"/>
              <a:gd name="connsiteY18" fmla="*/ 5354726 h 6858000"/>
              <a:gd name="connsiteX19" fmla="*/ 184057 w 8030690"/>
              <a:gd name="connsiteY19" fmla="*/ 5138013 h 6858000"/>
              <a:gd name="connsiteX20" fmla="*/ 198849 w 8030690"/>
              <a:gd name="connsiteY20" fmla="*/ 4908956 h 6858000"/>
              <a:gd name="connsiteX21" fmla="*/ 212968 w 8030690"/>
              <a:gd name="connsiteY21" fmla="*/ 4670298 h 6858000"/>
              <a:gd name="connsiteX22" fmla="*/ 226248 w 8030690"/>
              <a:gd name="connsiteY22" fmla="*/ 4421352 h 6858000"/>
              <a:gd name="connsiteX23" fmla="*/ 230954 w 8030690"/>
              <a:gd name="connsiteY23" fmla="*/ 4293793 h 6858000"/>
              <a:gd name="connsiteX24" fmla="*/ 236165 w 8030690"/>
              <a:gd name="connsiteY24" fmla="*/ 4163491 h 6858000"/>
              <a:gd name="connsiteX25" fmla="*/ 241039 w 8030690"/>
              <a:gd name="connsiteY25" fmla="*/ 4031132 h 6858000"/>
              <a:gd name="connsiteX26" fmla="*/ 244233 w 8030690"/>
              <a:gd name="connsiteY26" fmla="*/ 3898087 h 6858000"/>
              <a:gd name="connsiteX27" fmla="*/ 247091 w 8030690"/>
              <a:gd name="connsiteY27" fmla="*/ 3762298 h 6858000"/>
              <a:gd name="connsiteX28" fmla="*/ 250116 w 8030690"/>
              <a:gd name="connsiteY28" fmla="*/ 3625138 h 6858000"/>
              <a:gd name="connsiteX29" fmla="*/ 252133 w 8030690"/>
              <a:gd name="connsiteY29" fmla="*/ 3485235 h 6858000"/>
              <a:gd name="connsiteX30" fmla="*/ 252133 w 8030690"/>
              <a:gd name="connsiteY30" fmla="*/ 3343960 h 6858000"/>
              <a:gd name="connsiteX31" fmla="*/ 253142 w 8030690"/>
              <a:gd name="connsiteY31" fmla="*/ 3201314 h 6858000"/>
              <a:gd name="connsiteX32" fmla="*/ 252133 w 8030690"/>
              <a:gd name="connsiteY32" fmla="*/ 3057296 h 6858000"/>
              <a:gd name="connsiteX33" fmla="*/ 250116 w 8030690"/>
              <a:gd name="connsiteY33" fmla="*/ 2911221 h 6858000"/>
              <a:gd name="connsiteX34" fmla="*/ 248267 w 8030690"/>
              <a:gd name="connsiteY34" fmla="*/ 2765145 h 6858000"/>
              <a:gd name="connsiteX35" fmla="*/ 244233 w 8030690"/>
              <a:gd name="connsiteY35" fmla="*/ 2617013 h 6858000"/>
              <a:gd name="connsiteX36" fmla="*/ 240031 w 8030690"/>
              <a:gd name="connsiteY36" fmla="*/ 2467508 h 6858000"/>
              <a:gd name="connsiteX37" fmla="*/ 235156 w 8030690"/>
              <a:gd name="connsiteY37" fmla="*/ 2318004 h 6858000"/>
              <a:gd name="connsiteX38" fmla="*/ 228265 w 8030690"/>
              <a:gd name="connsiteY38" fmla="*/ 2167128 h 6858000"/>
              <a:gd name="connsiteX39" fmla="*/ 220028 w 8030690"/>
              <a:gd name="connsiteY39" fmla="*/ 2014880 h 6858000"/>
              <a:gd name="connsiteX40" fmla="*/ 212128 w 8030690"/>
              <a:gd name="connsiteY40" fmla="*/ 1861947 h 6858000"/>
              <a:gd name="connsiteX41" fmla="*/ 202043 w 8030690"/>
              <a:gd name="connsiteY41" fmla="*/ 1709013 h 6858000"/>
              <a:gd name="connsiteX42" fmla="*/ 189940 w 8030690"/>
              <a:gd name="connsiteY42" fmla="*/ 1554023 h 6858000"/>
              <a:gd name="connsiteX43" fmla="*/ 177838 w 8030690"/>
              <a:gd name="connsiteY43" fmla="*/ 1401089 h 6858000"/>
              <a:gd name="connsiteX44" fmla="*/ 163886 w 8030690"/>
              <a:gd name="connsiteY44" fmla="*/ 1245413 h 6858000"/>
              <a:gd name="connsiteX45" fmla="*/ 148590 w 8030690"/>
              <a:gd name="connsiteY45" fmla="*/ 1089050 h 6858000"/>
              <a:gd name="connsiteX46" fmla="*/ 132454 w 8030690"/>
              <a:gd name="connsiteY46" fmla="*/ 934745 h 6858000"/>
              <a:gd name="connsiteX47" fmla="*/ 113628 w 8030690"/>
              <a:gd name="connsiteY47" fmla="*/ 778383 h 6858000"/>
              <a:gd name="connsiteX48" fmla="*/ 93457 w 8030690"/>
              <a:gd name="connsiteY48" fmla="*/ 622706 h 6858000"/>
              <a:gd name="connsiteX49" fmla="*/ 73454 w 8030690"/>
              <a:gd name="connsiteY49" fmla="*/ 466344 h 6858000"/>
              <a:gd name="connsiteX50" fmla="*/ 50090 w 8030690"/>
              <a:gd name="connsiteY50" fmla="*/ 310667 h 6858000"/>
              <a:gd name="connsiteX51" fmla="*/ 26222 w 8030690"/>
              <a:gd name="connsiteY51" fmla="*/ 15567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8030690" h="6858000">
                <a:moveTo>
                  <a:pt x="1176" y="0"/>
                </a:moveTo>
                <a:lnTo>
                  <a:pt x="1344715" y="0"/>
                </a:lnTo>
                <a:lnTo>
                  <a:pt x="1344715" y="0"/>
                </a:lnTo>
                <a:lnTo>
                  <a:pt x="8030690" y="0"/>
                </a:lnTo>
                <a:lnTo>
                  <a:pt x="8030690" y="6858000"/>
                </a:lnTo>
                <a:lnTo>
                  <a:pt x="477746" y="6858000"/>
                </a:lnTo>
                <a:lnTo>
                  <a:pt x="477746" y="6858000"/>
                </a:lnTo>
                <a:lnTo>
                  <a:pt x="0" y="6858000"/>
                </a:lnTo>
                <a:lnTo>
                  <a:pt x="5883" y="6817538"/>
                </a:lnTo>
                <a:lnTo>
                  <a:pt x="23196" y="6698894"/>
                </a:lnTo>
                <a:lnTo>
                  <a:pt x="35298" y="6612483"/>
                </a:lnTo>
                <a:lnTo>
                  <a:pt x="48073" y="6509613"/>
                </a:lnTo>
                <a:lnTo>
                  <a:pt x="63369" y="6387541"/>
                </a:lnTo>
                <a:lnTo>
                  <a:pt x="79506" y="6252438"/>
                </a:lnTo>
                <a:lnTo>
                  <a:pt x="96483" y="6100191"/>
                </a:lnTo>
                <a:lnTo>
                  <a:pt x="114468" y="5934227"/>
                </a:lnTo>
                <a:lnTo>
                  <a:pt x="132454" y="5753862"/>
                </a:lnTo>
                <a:lnTo>
                  <a:pt x="150775" y="5561838"/>
                </a:lnTo>
                <a:lnTo>
                  <a:pt x="167752" y="5354726"/>
                </a:lnTo>
                <a:lnTo>
                  <a:pt x="184057" y="5138013"/>
                </a:lnTo>
                <a:lnTo>
                  <a:pt x="198849" y="4908956"/>
                </a:lnTo>
                <a:lnTo>
                  <a:pt x="212968" y="4670298"/>
                </a:lnTo>
                <a:lnTo>
                  <a:pt x="226248" y="4421352"/>
                </a:lnTo>
                <a:lnTo>
                  <a:pt x="230954" y="4293793"/>
                </a:lnTo>
                <a:lnTo>
                  <a:pt x="236165" y="4163491"/>
                </a:lnTo>
                <a:lnTo>
                  <a:pt x="241039" y="4031132"/>
                </a:lnTo>
                <a:lnTo>
                  <a:pt x="244233" y="3898087"/>
                </a:lnTo>
                <a:lnTo>
                  <a:pt x="247091" y="3762298"/>
                </a:lnTo>
                <a:lnTo>
                  <a:pt x="250116" y="3625138"/>
                </a:lnTo>
                <a:lnTo>
                  <a:pt x="252133" y="3485235"/>
                </a:lnTo>
                <a:lnTo>
                  <a:pt x="252133" y="3343960"/>
                </a:lnTo>
                <a:lnTo>
                  <a:pt x="253142" y="3201314"/>
                </a:lnTo>
                <a:lnTo>
                  <a:pt x="252133" y="3057296"/>
                </a:lnTo>
                <a:lnTo>
                  <a:pt x="250116" y="2911221"/>
                </a:lnTo>
                <a:lnTo>
                  <a:pt x="248267" y="2765145"/>
                </a:lnTo>
                <a:lnTo>
                  <a:pt x="244233" y="2617013"/>
                </a:lnTo>
                <a:lnTo>
                  <a:pt x="240031" y="2467508"/>
                </a:lnTo>
                <a:lnTo>
                  <a:pt x="235156" y="2318004"/>
                </a:lnTo>
                <a:lnTo>
                  <a:pt x="228265" y="2167128"/>
                </a:lnTo>
                <a:lnTo>
                  <a:pt x="220028" y="2014880"/>
                </a:lnTo>
                <a:lnTo>
                  <a:pt x="212128" y="1861947"/>
                </a:lnTo>
                <a:lnTo>
                  <a:pt x="202043" y="1709013"/>
                </a:lnTo>
                <a:lnTo>
                  <a:pt x="189940" y="1554023"/>
                </a:lnTo>
                <a:lnTo>
                  <a:pt x="177838" y="1401089"/>
                </a:lnTo>
                <a:lnTo>
                  <a:pt x="163886" y="1245413"/>
                </a:lnTo>
                <a:lnTo>
                  <a:pt x="148590" y="1089050"/>
                </a:lnTo>
                <a:lnTo>
                  <a:pt x="132454" y="934745"/>
                </a:lnTo>
                <a:lnTo>
                  <a:pt x="113628" y="778383"/>
                </a:lnTo>
                <a:lnTo>
                  <a:pt x="93457" y="622706"/>
                </a:lnTo>
                <a:lnTo>
                  <a:pt x="73454" y="466344"/>
                </a:lnTo>
                <a:lnTo>
                  <a:pt x="50090" y="310667"/>
                </a:lnTo>
                <a:lnTo>
                  <a:pt x="26222" y="1556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9" name="Freeform 11">
            <a:extLst>
              <a:ext uri="{FF2B5EF4-FFF2-40B4-BE49-F238E27FC236}">
                <a16:creationId xmlns:a16="http://schemas.microsoft.com/office/drawing/2014/main" id="{BDC58DEA-1307-4F44-AD47-E613D8B76A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961082" y="-1"/>
            <a:ext cx="419604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C99B912D-1E4B-42AF-A2BE-CFEFEC916E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9220" name="TextBox 2">
            <a:extLst>
              <a:ext uri="{FF2B5EF4-FFF2-40B4-BE49-F238E27FC236}">
                <a16:creationId xmlns:a16="http://schemas.microsoft.com/office/drawing/2014/main" id="{8A9F7E9F-E26A-4906-B5A2-73D52F9D856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3689094"/>
              </p:ext>
            </p:extLst>
          </p:nvPr>
        </p:nvGraphicFramePr>
        <p:xfrm>
          <a:off x="3786187" y="1447800"/>
          <a:ext cx="4872038" cy="457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2377065443"/>
      </p:ext>
    </p:extLst>
  </p:cSld>
  <p:clrMapOvr>
    <a:masterClrMapping/>
  </p:clrMapOvr>
  <p:transition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F9C9D"/>
      </a:accent5>
      <a:accent6>
        <a:srgbClr val="9E5E9B"/>
      </a:accent6>
      <a:hlink>
        <a:srgbClr val="58C1BA"/>
      </a:hlink>
      <a:folHlink>
        <a:srgbClr val="9DD0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item1.xml><?xml version="1.0" encoding="utf-8"?>
<Control xmlns="http://schemas.microsoft.com/VisualStudio/2011/storyboarding/control">
  <Id Name="882c4c84-df51-4dd4-9ad5-f63336952935" Revision="1" Stencil="System.MyShapes" StencilVersion="1.0"/>
</Control>
</file>

<file path=customXml/item2.xml><?xml version="1.0" encoding="utf-8"?>
<Control xmlns="http://schemas.microsoft.com/VisualStudio/2011/storyboarding/control">
  <Id Name="882c4c84-df51-4dd4-9ad5-f63336952935" Revision="1" Stencil="System.MyShapes" StencilVersion="1.0"/>
</Control>
</file>

<file path=customXml/item3.xml><?xml version="1.0" encoding="utf-8"?>
<Control xmlns="http://schemas.microsoft.com/VisualStudio/2011/storyboarding/control">
  <Id Name="882c4c84-df51-4dd4-9ad5-f63336952935" Revision="1" Stencil="System.MyShapes" StencilVersion="1.0"/>
</Control>
</file>

<file path=customXml/item4.xml><?xml version="1.0" encoding="utf-8"?>
<Control xmlns="http://schemas.microsoft.com/VisualStudio/2011/storyboarding/control">
  <Id Name="882c4c84-df51-4dd4-9ad5-f63336952935" Revision="1" Stencil="System.MyShapes" StencilVersion="1.0"/>
</Control>
</file>

<file path=customXml/item5.xml><?xml version="1.0" encoding="utf-8"?>
<Control xmlns="http://schemas.microsoft.com/VisualStudio/2011/storyboarding/control">
  <Id Name="882c4c84-df51-4dd4-9ad5-f63336952935" Revision="1" Stencil="System.MyShapes" StencilVersion="1.0"/>
</Control>
</file>

<file path=customXml/item6.xml><?xml version="1.0" encoding="utf-8"?>
<Control xmlns="http://schemas.microsoft.com/VisualStudio/2011/storyboarding/control">
  <Id Name="882c4c84-df51-4dd4-9ad5-f63336952935" Revision="1" Stencil="System.MyShapes" StencilVersion="1.0"/>
</Control>
</file>

<file path=customXml/item7.xml><?xml version="1.0" encoding="utf-8"?>
<Control xmlns="http://schemas.microsoft.com/VisualStudio/2011/storyboarding/control">
  <Id Name="882c4c84-df51-4dd4-9ad5-f63336952935" Revision="1" Stencil="System.MyShapes" StencilVersion="1.0"/>
</Control>
</file>

<file path=customXml/item8.xml><?xml version="1.0" encoding="utf-8"?>
<Control xmlns="http://schemas.microsoft.com/VisualStudio/2011/storyboarding/control">
  <Id Name="882c4c84-df51-4dd4-9ad5-f63336952935" Revision="1" Stencil="System.MyShapes" StencilVersion="1.0"/>
</Control>
</file>

<file path=customXml/itemProps1.xml><?xml version="1.0" encoding="utf-8"?>
<ds:datastoreItem xmlns:ds="http://schemas.openxmlformats.org/officeDocument/2006/customXml" ds:itemID="{D4BD4822-4909-49C8-92AC-D58E94F644DB}">
  <ds:schemaRefs>
    <ds:schemaRef ds:uri="http://schemas.microsoft.com/VisualStudio/2011/storyboarding/control"/>
  </ds:schemaRefs>
</ds:datastoreItem>
</file>

<file path=customXml/itemProps2.xml><?xml version="1.0" encoding="utf-8"?>
<ds:datastoreItem xmlns:ds="http://schemas.openxmlformats.org/officeDocument/2006/customXml" ds:itemID="{D9A1BC12-3FED-4103-BA0D-B277E1A95240}">
  <ds:schemaRefs>
    <ds:schemaRef ds:uri="http://schemas.microsoft.com/VisualStudio/2011/storyboarding/control"/>
  </ds:schemaRefs>
</ds:datastoreItem>
</file>

<file path=customXml/itemProps3.xml><?xml version="1.0" encoding="utf-8"?>
<ds:datastoreItem xmlns:ds="http://schemas.openxmlformats.org/officeDocument/2006/customXml" ds:itemID="{0A2ECC97-D56F-46FF-81FE-E4997D47547D}">
  <ds:schemaRefs>
    <ds:schemaRef ds:uri="http://schemas.microsoft.com/VisualStudio/2011/storyboarding/control"/>
  </ds:schemaRefs>
</ds:datastoreItem>
</file>

<file path=customXml/itemProps4.xml><?xml version="1.0" encoding="utf-8"?>
<ds:datastoreItem xmlns:ds="http://schemas.openxmlformats.org/officeDocument/2006/customXml" ds:itemID="{C69B1CD7-E441-4D52-A57A-2B86D3C21250}">
  <ds:schemaRefs>
    <ds:schemaRef ds:uri="http://schemas.microsoft.com/VisualStudio/2011/storyboarding/control"/>
  </ds:schemaRefs>
</ds:datastoreItem>
</file>

<file path=customXml/itemProps5.xml><?xml version="1.0" encoding="utf-8"?>
<ds:datastoreItem xmlns:ds="http://schemas.openxmlformats.org/officeDocument/2006/customXml" ds:itemID="{0B1E3ADA-342B-4A5A-9A10-DBAEE22BC9AF}">
  <ds:schemaRefs>
    <ds:schemaRef ds:uri="http://schemas.microsoft.com/VisualStudio/2011/storyboarding/control"/>
  </ds:schemaRefs>
</ds:datastoreItem>
</file>

<file path=customXml/itemProps6.xml><?xml version="1.0" encoding="utf-8"?>
<ds:datastoreItem xmlns:ds="http://schemas.openxmlformats.org/officeDocument/2006/customXml" ds:itemID="{445F369A-F10E-4273-A9BC-88119269C293}">
  <ds:schemaRefs>
    <ds:schemaRef ds:uri="http://schemas.microsoft.com/VisualStudio/2011/storyboarding/control"/>
  </ds:schemaRefs>
</ds:datastoreItem>
</file>

<file path=customXml/itemProps7.xml><?xml version="1.0" encoding="utf-8"?>
<ds:datastoreItem xmlns:ds="http://schemas.openxmlformats.org/officeDocument/2006/customXml" ds:itemID="{4F4B05C7-C3C5-4868-B267-E8EE34E87587}">
  <ds:schemaRefs>
    <ds:schemaRef ds:uri="http://schemas.microsoft.com/VisualStudio/2011/storyboarding/control"/>
  </ds:schemaRefs>
</ds:datastoreItem>
</file>

<file path=customXml/itemProps8.xml><?xml version="1.0" encoding="utf-8"?>
<ds:datastoreItem xmlns:ds="http://schemas.openxmlformats.org/officeDocument/2006/customXml" ds:itemID="{A9EFEAD3-EA5C-4D81-9D84-6C10C5D29D23}">
  <ds:schemaRefs>
    <ds:schemaRef ds:uri="http://schemas.microsoft.com/VisualStudio/2011/storyboarding/contro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53</TotalTime>
  <Words>1066</Words>
  <Application>Microsoft Office PowerPoint</Application>
  <PresentationFormat>On-screen Show (4:3)</PresentationFormat>
  <Paragraphs>363</Paragraphs>
  <Slides>41</Slides>
  <Notes>8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7" baseType="lpstr">
      <vt:lpstr>Arial</vt:lpstr>
      <vt:lpstr>Calibri</vt:lpstr>
      <vt:lpstr>Century Gothic</vt:lpstr>
      <vt:lpstr>Source Sans Pro</vt:lpstr>
      <vt:lpstr>Wingdings 3</vt:lpstr>
      <vt:lpstr>Ion</vt:lpstr>
      <vt:lpstr>ÁRBOLES BALANCEADOS</vt:lpstr>
      <vt:lpstr>ABB: problemas</vt:lpstr>
      <vt:lpstr>AVL: objetivo</vt:lpstr>
      <vt:lpstr>Longitud de un camino</vt:lpstr>
      <vt:lpstr>Distintas mediciones</vt:lpstr>
      <vt:lpstr>Altura de un árbol</vt:lpstr>
      <vt:lpstr>ABB balanceado por  altura</vt:lpstr>
      <vt:lpstr>Diferencias de alturas</vt:lpstr>
      <vt:lpstr>AVL</vt:lpstr>
      <vt:lpstr>FB en un AVL</vt:lpstr>
      <vt:lpstr>Tenemos el siguiente árbol, ¿se trata de un AVL?</vt:lpstr>
      <vt:lpstr>Rebalanceo</vt:lpstr>
      <vt:lpstr>Rebalanceo</vt:lpstr>
      <vt:lpstr>Rotación simple derecha</vt:lpstr>
      <vt:lpstr>Rotación SD con hijos</vt:lpstr>
      <vt:lpstr>Rotación simple izquierda</vt:lpstr>
      <vt:lpstr>Rotación SI con hijos</vt:lpstr>
      <vt:lpstr>Rotación doble: der – izq </vt:lpstr>
      <vt:lpstr>Rotación D-DI con hijos</vt:lpstr>
      <vt:lpstr>Ejemplo de alta</vt:lpstr>
      <vt:lpstr>Hay que volver a verificar que este balanceado, pero no sobre todo el árbol, sino sólo sobre el camino de inserción.</vt:lpstr>
      <vt:lpstr>Hay que volver a verificar que este balanceado, pero no sobre todo el árbol, sino sólo sobre el camino de inserción.</vt:lpstr>
      <vt:lpstr>Hay que volver a verificar que este balanceado, pero no sobre todo el árbol, sino sólo sobre el camino de inserción.</vt:lpstr>
      <vt:lpstr>Hay que volver a verificar que este balanceado, pero no sobre todo el árbol, sino sólo sobre el camino de inserción.</vt:lpstr>
      <vt:lpstr>Hay que volver a verificar que este balanceado, pero no sobre todo el árbol, sino sólo sobre el camino de inserción.</vt:lpstr>
      <vt:lpstr>Nos paramos sobre el nodo que rompió la invariante del AVL (ESE ES ‘p’) y continuamos sobre el camino de inserción hacia el nodo insertado para elegir consecutivamente a ‘q’ y luego a ‘r’.</vt:lpstr>
      <vt:lpstr>Rotaciones – FB </vt:lpstr>
      <vt:lpstr>AVL ejemplos</vt:lpstr>
      <vt:lpstr>AVL (ejemplo anterior)</vt:lpstr>
      <vt:lpstr>Borrar un nodo</vt:lpstr>
      <vt:lpstr>Método en el borrado</vt:lpstr>
      <vt:lpstr>Extracción</vt:lpstr>
      <vt:lpstr>Extracción</vt:lpstr>
      <vt:lpstr>Extracción</vt:lpstr>
      <vt:lpstr>Extracción</vt:lpstr>
      <vt:lpstr>Extracción</vt:lpstr>
      <vt:lpstr>Extracción</vt:lpstr>
      <vt:lpstr>Extracción</vt:lpstr>
      <vt:lpstr>Extracción</vt:lpstr>
      <vt:lpstr>Extracción</vt:lpstr>
      <vt:lpstr>AVL: ejercicios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ÁRBOLES BALANCEADOS</dc:title>
  <dc:creator>ANDRES ALBERTO JUAREZ</dc:creator>
  <cp:lastModifiedBy>ANDRES ALBERTO JUAREZ</cp:lastModifiedBy>
  <cp:revision>9</cp:revision>
  <dcterms:created xsi:type="dcterms:W3CDTF">2019-10-27T09:57:36Z</dcterms:created>
  <dcterms:modified xsi:type="dcterms:W3CDTF">2019-11-02T21:11:07Z</dcterms:modified>
</cp:coreProperties>
</file>